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74" autoAdjust="0"/>
    <p:restoredTop sz="94660"/>
  </p:normalViewPr>
  <p:slideViewPr>
    <p:cSldViewPr snapToGrid="0">
      <p:cViewPr varScale="1">
        <p:scale>
          <a:sx n="42" d="100"/>
          <a:sy n="42" d="100"/>
        </p:scale>
        <p:origin x="72" y="7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FDFB71-F73C-49B6-A28D-454A0F1374A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C93DDE2-F1F1-4B1B-850B-B546EED7462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FF39C27-DA41-4A0D-96DF-54AFDFE88A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913B62-A5ED-438D-9E4D-32CBA31E8C28}" type="datetimeFigureOut">
              <a:rPr lang="en-GB" smtClean="0"/>
              <a:t>16/04/2020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C5482F-69EA-4073-AA90-3777A7BE4F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7622A15-FE87-4B83-B05B-8FAEB8C906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0C782A-BA20-4892-A7E8-44FCB74AE1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03587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C3999D-FB6F-4A05-9E64-33FF412891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01AD746-A706-44EE-8BAE-1E1BD0D6359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0209308-174D-4D3C-8A61-0765789610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913B62-A5ED-438D-9E4D-32CBA31E8C28}" type="datetimeFigureOut">
              <a:rPr lang="en-GB" smtClean="0"/>
              <a:t>16/04/2020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9D6D77B-4211-4A64-9468-18A94B068F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1C5F6A7-A9ED-4890-BD04-8D49D4390F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0C782A-BA20-4892-A7E8-44FCB74AE1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845878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5581A5F-33B5-4C92-B9A1-A5335FA8861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C5915A2-2623-4AF6-B080-CD6A41EEF4C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AAB9CC-FD51-40A1-9668-25DD662628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913B62-A5ED-438D-9E4D-32CBA31E8C28}" type="datetimeFigureOut">
              <a:rPr lang="en-GB" smtClean="0"/>
              <a:t>16/04/2020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0936A4-1D04-4D84-A06A-03D911B8D7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25CD552-1403-4116-B2A9-B52DC57C18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0C782A-BA20-4892-A7E8-44FCB74AE1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879100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66C28E-7597-4305-AF46-0C10BD9370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0C93DD-A612-468C-A256-2BB4CFFFC0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3A36D6F-7DDF-419B-AAA5-D7DFBF4D73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913B62-A5ED-438D-9E4D-32CBA31E8C28}" type="datetimeFigureOut">
              <a:rPr lang="en-GB" smtClean="0"/>
              <a:t>16/04/2020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E07C3F7-EBD3-4006-B13E-84BB1426EF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354582-2B11-491B-A02A-FD67649D25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0C782A-BA20-4892-A7E8-44FCB74AE1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180787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170797-6AA4-4C93-8285-A712C78887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954C1E8-6717-4FED-AD74-5A65913C8C9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35599D-7301-4859-94A0-C6F373C746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913B62-A5ED-438D-9E4D-32CBA31E8C28}" type="datetimeFigureOut">
              <a:rPr lang="en-GB" smtClean="0"/>
              <a:t>16/04/2020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CA6DD5A-6C2B-4D4C-963B-F0B7FF458C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23AF845-4428-4A90-AA9B-B5E4D4CB57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0C782A-BA20-4892-A7E8-44FCB74AE1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65149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CBA991-066D-404E-9F2F-F130735EB2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B67BD6-79B5-462C-8021-312A0E25F66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E1351EF-21BF-4F07-AC02-9091AECCC88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38B553B-01B1-4599-8747-DF46C11069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913B62-A5ED-438D-9E4D-32CBA31E8C28}" type="datetimeFigureOut">
              <a:rPr lang="en-GB" smtClean="0"/>
              <a:t>16/04/2020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4505E52-E1CB-40B0-A2BC-100F806F36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C781BEE-ADB3-4922-98AF-BBFCAEC5B3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0C782A-BA20-4892-A7E8-44FCB74AE1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692996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042949-E5DD-439D-9B9C-21BAAF2FB3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E3F057A-BC5B-408A-A351-10EA946943C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4B86495-5213-4B3F-9F4C-AB077206A23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4C97BFB-9D35-4222-B865-9F3DA8837C8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863D06C-DB76-45C9-9DAB-ECDB8C6AF44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D2A3FCB-F8BF-4E43-AAD0-E6346943AD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913B62-A5ED-438D-9E4D-32CBA31E8C28}" type="datetimeFigureOut">
              <a:rPr lang="en-GB" smtClean="0"/>
              <a:t>16/04/2020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83C31D6-AEFB-4432-AFD6-66208A2434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5ABA516-4EAE-4514-B792-192AC85103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0C782A-BA20-4892-A7E8-44FCB74AE1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035496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4161EA-43E5-4F84-9DB3-6B1E0DC095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5142EDC-2EE0-401F-A8BF-C63E013D3F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913B62-A5ED-438D-9E4D-32CBA31E8C28}" type="datetimeFigureOut">
              <a:rPr lang="en-GB" smtClean="0"/>
              <a:t>16/04/2020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FCC4D10-6685-4391-81DD-5CB224241C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0E6689E-0E4D-45AD-A7D2-F37C6B2D52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0C782A-BA20-4892-A7E8-44FCB74AE1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5359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3CEA845-FDC9-42DE-99F8-173BDF8B13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913B62-A5ED-438D-9E4D-32CBA31E8C28}" type="datetimeFigureOut">
              <a:rPr lang="en-GB" smtClean="0"/>
              <a:t>16/04/2020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3306EE5-6144-499C-B4C3-5A558B2C7A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3CF3372-37EB-4C1C-BB2D-A3B3B0740F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0C782A-BA20-4892-A7E8-44FCB74AE1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067879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F1A9D8-0CC4-4E51-99B8-16EFDAB5CA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FFA20D-699A-4EDE-8513-8A06D4C95C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C48AA11-19ED-4A7C-B3B4-152A363FE6A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61F5D35-357E-4085-B328-119EA41C5B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913B62-A5ED-438D-9E4D-32CBA31E8C28}" type="datetimeFigureOut">
              <a:rPr lang="en-GB" smtClean="0"/>
              <a:t>16/04/2020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24CF5AA-4695-4760-A03B-3B8F05A41A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4B322D4-9B43-4887-BEB4-46EDA60CE7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0C782A-BA20-4892-A7E8-44FCB74AE1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587930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CC69F9-2D9F-4277-98A5-6B82232E94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4C0D2F7-7EB0-4F15-ABC9-69F4A68A137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8DE4218-5037-4430-B728-7531C0BDFC5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032F3C4-1F54-4E33-B231-0BE8809968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913B62-A5ED-438D-9E4D-32CBA31E8C28}" type="datetimeFigureOut">
              <a:rPr lang="en-GB" smtClean="0"/>
              <a:t>16/04/2020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A6B614C-C43A-4EBB-A825-96459E92AB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117C53A-BA96-4FBF-B4B8-09DFCD38B1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0C782A-BA20-4892-A7E8-44FCB74AE1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852907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DC62DD2-CB08-457B-903E-7887AF4EA1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DF785F8-86F5-4D17-A536-1E229186D6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9BCFE28-6BCE-4394-94E8-84106CDF120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913B62-A5ED-438D-9E4D-32CBA31E8C28}" type="datetimeFigureOut">
              <a:rPr lang="en-GB" smtClean="0"/>
              <a:t>16/04/2020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B280B3E-A79F-47A0-9C18-AEC1D59F2A5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E10665-3EA2-4D77-9FC9-7DF3E91FDEC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0C782A-BA20-4892-A7E8-44FCB74AE1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36466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515469" y="190278"/>
            <a:ext cx="1786066" cy="4154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50" dirty="0">
                <a:latin typeface="League Spartan Bold"/>
                <a:cs typeface="League Spartan Bold"/>
              </a:rPr>
              <a:t>BRANDING VIDEO SERIES 2</a:t>
            </a:r>
          </a:p>
          <a:p>
            <a:r>
              <a:rPr lang="en-US" sz="1050" dirty="0">
                <a:latin typeface="League Spartan Bold"/>
                <a:cs typeface="League Spartan Bold"/>
              </a:rPr>
              <a:t>BRAND STRATEGY TEMPLATE</a:t>
            </a:r>
            <a:endParaRPr lang="en-US" sz="1400" dirty="0">
              <a:latin typeface="League Spartan Bold"/>
              <a:cs typeface="League Spartan Bold"/>
            </a:endParaRPr>
          </a:p>
        </p:txBody>
      </p:sp>
      <p:cxnSp>
        <p:nvCxnSpPr>
          <p:cNvPr id="5" name="Straight Connector 4"/>
          <p:cNvCxnSpPr/>
          <p:nvPr/>
        </p:nvCxnSpPr>
        <p:spPr>
          <a:xfrm>
            <a:off x="3855688" y="496016"/>
            <a:ext cx="6742509" cy="0"/>
          </a:xfrm>
          <a:prstGeom prst="line">
            <a:avLst/>
          </a:prstGeom>
          <a:ln w="6350" cmpd="sng"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>
            <a:off x="1515469" y="6449982"/>
            <a:ext cx="7770130" cy="0"/>
          </a:xfrm>
          <a:prstGeom prst="line">
            <a:avLst/>
          </a:prstGeom>
          <a:ln w="6350" cmpd="sng"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9705004" y="6242242"/>
            <a:ext cx="89319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700" dirty="0">
                <a:latin typeface="League Spartan Bold"/>
                <a:cs typeface="League Spartan Bold"/>
              </a:rPr>
              <a:t>HUSTLE &amp; HEELS</a:t>
            </a:r>
          </a:p>
          <a:p>
            <a:pPr algn="r"/>
            <a:r>
              <a:rPr lang="en-US" sz="700" dirty="0">
                <a:latin typeface="League Spartan Bold"/>
                <a:cs typeface="League Spartan Bold"/>
              </a:rPr>
              <a:t>WWW.HHLL.CO.UK</a:t>
            </a:r>
            <a:endParaRPr lang="en-US" sz="1000" dirty="0">
              <a:latin typeface="League Spartan Bold"/>
              <a:cs typeface="League Spartan Bold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672277" y="1023382"/>
            <a:ext cx="3007555" cy="510909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100" dirty="0">
                <a:latin typeface="League Spartan Bold"/>
                <a:cs typeface="League Spartan Bold"/>
              </a:rPr>
              <a:t>1. Vision mission statement and values</a:t>
            </a:r>
          </a:p>
          <a:p>
            <a:endParaRPr lang="en-GB" sz="1100" dirty="0">
              <a:latin typeface="League Spartan Bold"/>
              <a:cs typeface="League Spartan Bold"/>
            </a:endParaRPr>
          </a:p>
          <a:p>
            <a:endParaRPr lang="en-GB" sz="1100" dirty="0">
              <a:latin typeface="League Spartan Bold"/>
              <a:cs typeface="League Spartan Bold"/>
            </a:endParaRPr>
          </a:p>
          <a:p>
            <a:r>
              <a:rPr lang="en-GB" sz="1100" dirty="0">
                <a:latin typeface="League Spartan Bold"/>
                <a:cs typeface="League Spartan Bold"/>
              </a:rPr>
              <a:t>2. Market analysis and the competitive landscape</a:t>
            </a:r>
          </a:p>
          <a:p>
            <a:endParaRPr lang="en-GB" sz="1100" dirty="0">
              <a:latin typeface="League Spartan Bold"/>
              <a:cs typeface="League Spartan Bold"/>
            </a:endParaRPr>
          </a:p>
          <a:p>
            <a:endParaRPr lang="en-GB" sz="1100" dirty="0">
              <a:latin typeface="League Spartan Bold"/>
              <a:cs typeface="League Spartan Bold"/>
            </a:endParaRPr>
          </a:p>
          <a:p>
            <a:r>
              <a:rPr lang="en-GB" sz="1100" dirty="0">
                <a:latin typeface="League Spartan Bold"/>
                <a:cs typeface="League Spartan Bold"/>
              </a:rPr>
              <a:t>3. Customer profiles</a:t>
            </a:r>
          </a:p>
          <a:p>
            <a:endParaRPr lang="en-GB" sz="1100" dirty="0">
              <a:latin typeface="League Spartan Bold"/>
              <a:cs typeface="League Spartan Bold"/>
            </a:endParaRPr>
          </a:p>
          <a:p>
            <a:endParaRPr lang="en-GB" sz="1100" dirty="0">
              <a:latin typeface="League Spartan Bold"/>
              <a:cs typeface="League Spartan Bold"/>
            </a:endParaRPr>
          </a:p>
          <a:p>
            <a:r>
              <a:rPr lang="en-GB" sz="1100" dirty="0">
                <a:latin typeface="League Spartan Bold"/>
                <a:cs typeface="League Spartan Bold"/>
              </a:rPr>
              <a:t>4. Perception of your brand</a:t>
            </a:r>
          </a:p>
          <a:p>
            <a:endParaRPr lang="en-GB" sz="1100" dirty="0">
              <a:latin typeface="League Spartan Bold"/>
              <a:cs typeface="League Spartan Bold"/>
            </a:endParaRPr>
          </a:p>
          <a:p>
            <a:endParaRPr lang="en-GB" sz="1100" dirty="0">
              <a:latin typeface="League Spartan Bold"/>
              <a:cs typeface="League Spartan Bold"/>
            </a:endParaRPr>
          </a:p>
          <a:p>
            <a:r>
              <a:rPr lang="en-GB" sz="1100" dirty="0">
                <a:latin typeface="League Spartan Bold"/>
                <a:cs typeface="League Spartan Bold"/>
              </a:rPr>
              <a:t>5. Brand proposition</a:t>
            </a:r>
          </a:p>
          <a:p>
            <a:endParaRPr lang="en-GB" sz="1100" dirty="0">
              <a:latin typeface="League Spartan Bold"/>
              <a:cs typeface="League Spartan Bold"/>
            </a:endParaRPr>
          </a:p>
          <a:p>
            <a:endParaRPr lang="en-GB" sz="1100" dirty="0">
              <a:latin typeface="League Spartan Bold"/>
              <a:cs typeface="League Spartan Bold"/>
            </a:endParaRPr>
          </a:p>
          <a:p>
            <a:r>
              <a:rPr lang="en-GB" sz="1100" dirty="0">
                <a:latin typeface="League Spartan Bold"/>
                <a:cs typeface="League Spartan Bold"/>
              </a:rPr>
              <a:t>6. Value proposition</a:t>
            </a:r>
          </a:p>
          <a:p>
            <a:endParaRPr lang="en-GB" sz="1100" dirty="0">
              <a:latin typeface="League Spartan Bold"/>
              <a:cs typeface="League Spartan Bold"/>
            </a:endParaRPr>
          </a:p>
          <a:p>
            <a:endParaRPr lang="en-GB" sz="1100" dirty="0">
              <a:latin typeface="League Spartan Bold"/>
              <a:cs typeface="League Spartan Bold"/>
            </a:endParaRPr>
          </a:p>
          <a:p>
            <a:r>
              <a:rPr lang="en-GB" sz="1100" dirty="0">
                <a:latin typeface="League Spartan Bold"/>
                <a:cs typeface="League Spartan Bold"/>
              </a:rPr>
              <a:t>7. Tagline</a:t>
            </a:r>
          </a:p>
          <a:p>
            <a:endParaRPr lang="en-GB" sz="1100" dirty="0">
              <a:latin typeface="League Spartan Bold"/>
              <a:cs typeface="League Spartan Bold"/>
            </a:endParaRPr>
          </a:p>
          <a:p>
            <a:endParaRPr lang="en-GB" sz="1100" dirty="0">
              <a:latin typeface="League Spartan Bold"/>
              <a:cs typeface="League Spartan Bold"/>
            </a:endParaRPr>
          </a:p>
          <a:p>
            <a:r>
              <a:rPr lang="en-GB" sz="1100" dirty="0">
                <a:latin typeface="League Spartan Bold"/>
                <a:cs typeface="League Spartan Bold"/>
              </a:rPr>
              <a:t>8. Messaging guidelines (Your Brand Story)</a:t>
            </a:r>
          </a:p>
          <a:p>
            <a:endParaRPr lang="en-GB" sz="1100" dirty="0">
              <a:latin typeface="League Spartan Bold"/>
              <a:cs typeface="League Spartan Bold"/>
            </a:endParaRPr>
          </a:p>
          <a:p>
            <a:endParaRPr lang="en-GB" sz="1100" dirty="0">
              <a:latin typeface="League Spartan Bold"/>
              <a:cs typeface="League Spartan Bold"/>
            </a:endParaRPr>
          </a:p>
          <a:p>
            <a:r>
              <a:rPr lang="en-GB" sz="1100" dirty="0">
                <a:latin typeface="League Spartan Bold"/>
                <a:cs typeface="League Spartan Bold"/>
              </a:rPr>
              <a:t>9. Brand guidelines</a:t>
            </a:r>
          </a:p>
          <a:p>
            <a:endParaRPr lang="en-GB" sz="1100" dirty="0">
              <a:latin typeface="League Spartan Bold"/>
              <a:cs typeface="League Spartan Bold"/>
            </a:endParaRPr>
          </a:p>
          <a:p>
            <a:endParaRPr lang="en-GB" sz="1100" dirty="0">
              <a:latin typeface="League Spartan Bold"/>
              <a:cs typeface="League Spartan Bold"/>
            </a:endParaRPr>
          </a:p>
          <a:p>
            <a:r>
              <a:rPr lang="en-GB" sz="1100" dirty="0">
                <a:latin typeface="League Spartan Bold"/>
                <a:cs typeface="League Spartan Bold"/>
              </a:rPr>
              <a:t>10. Content strategy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93075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70</Words>
  <Application>Microsoft Office PowerPoint</Application>
  <PresentationFormat>Widescreen</PresentationFormat>
  <Paragraphs>32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League Spartan Bold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Jamie Tavares</dc:creator>
  <cp:lastModifiedBy>Jamie Tavares</cp:lastModifiedBy>
  <cp:revision>1</cp:revision>
  <dcterms:created xsi:type="dcterms:W3CDTF">2020-04-16T12:49:21Z</dcterms:created>
  <dcterms:modified xsi:type="dcterms:W3CDTF">2020-04-16T12:50:25Z</dcterms:modified>
</cp:coreProperties>
</file>