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B854B-B8D4-433A-8E32-5F89D28D69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1E6B47-3140-45BA-BE09-D191EA5AD5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8C3B9-A8B9-44A1-BAF9-0FB9B168B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9DB7-B616-41F3-AF26-587D27BCA50C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1A49B-D351-4EF0-A263-664181BBC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6FAF5-3EF6-448C-B19F-595A9323F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2C87-8F0C-4AE0-AC87-657BC13F64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237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34445-C3F2-427A-AC84-042EBCBD3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FF7F76-DA12-4238-A741-1161AC784B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0B4F9-216E-4E8C-92A8-E061AE898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9DB7-B616-41F3-AF26-587D27BCA50C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7B7BC1-1157-4617-9A52-498727057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D273AC-28A4-4BB6-B3F0-6A5D698E5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2C87-8F0C-4AE0-AC87-657BC13F64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446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1F8416-8E88-4432-AE9B-2BA8D94789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5F1E45-C7A5-4374-98F0-D23A4DC923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4754F-E538-4E8F-A346-B088A2C77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9DB7-B616-41F3-AF26-587D27BCA50C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935788-566F-4F03-AE6B-00B9CAA82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BB92A5-783C-457E-8E00-6A2B2E699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2C87-8F0C-4AE0-AC87-657BC13F64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921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F34EB-0469-483E-B071-C64F4C798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A302D-A53D-4EE9-9156-08F78C716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CA8F7D-9D71-454D-AB22-9A9123919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9DB7-B616-41F3-AF26-587D27BCA50C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EC3F3B-F5EE-49C8-81EB-ECAB73B46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AB9D1-A4D1-42F5-891C-ED9F39E99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2C87-8F0C-4AE0-AC87-657BC13F64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796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1558E-8DA3-4C5D-8395-1DF43DABC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70CE9-0D89-49A8-BF51-2DB2959D05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5EA46C-9A59-4306-B660-5D5E7E0D8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9DB7-B616-41F3-AF26-587D27BCA50C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A05BC-3398-40FC-A340-5395A6E78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59EC55-DC0D-49EA-96CB-FEC39DAC3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2C87-8F0C-4AE0-AC87-657BC13F64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345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A58A-1189-488F-B71A-01E4A24B0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50E264-1125-40D5-93B9-EC97EE4499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7F1C4F-55DD-46DA-86E2-DA3879DDBD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5AEAE4-0B56-4799-B16C-F35C4BE47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9DB7-B616-41F3-AF26-587D27BCA50C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101F06-47DB-40EF-B50E-168CAAB6A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D18006-F857-4157-96BF-462245885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2C87-8F0C-4AE0-AC87-657BC13F64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67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4AF05-A4BB-43F4-B4E1-7125FFB1F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F29A0A-B0BB-4CE7-B7A5-21447DD8E7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423E92-FAD9-438F-9933-1916627742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BAC910-DFBE-4307-9EC8-E60276C945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94D9E8-1FAD-499E-B7A6-1FB41C0A38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6C49E9-D3A0-4FBA-8B21-E59EB52B7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9DB7-B616-41F3-AF26-587D27BCA50C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39C44D-C28B-43A7-81D2-B66C0242F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6CFF8A-BF51-47F7-BFB4-BE85C43AE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2C87-8F0C-4AE0-AC87-657BC13F64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172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D8307-53ED-442C-BE9B-70C400269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7DA94B-06A8-4FEC-B4B4-77C5182DD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9DB7-B616-41F3-AF26-587D27BCA50C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063DFD-CE4C-4724-991A-75E3FBF29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E5B9A-D267-4F97-9E24-CD66E25D2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2C87-8F0C-4AE0-AC87-657BC13F64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882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F963AD-D140-4B06-AE00-1A38C7290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9DB7-B616-41F3-AF26-587D27BCA50C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727006-77C1-43DD-83BA-6CBA66AA9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7E6FD2-C33A-47AE-A634-9179D6295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2C87-8F0C-4AE0-AC87-657BC13F64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122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1EE83-1DD7-4FA3-98BA-E38C9CBAD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E3AFA-F9B3-44C6-B1F3-3A0A4D254A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1DF526-1D39-4444-8E75-31630BA6B2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381E13-DCC4-42D2-9C5F-49DEFDE0A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9DB7-B616-41F3-AF26-587D27BCA50C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11E538-30EA-4420-BFA2-74F8147F7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9C1F94-86D1-4C2D-822E-F24C874C0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2C87-8F0C-4AE0-AC87-657BC13F64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695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2EBA2-33EB-4158-8D9F-E22BFB8D2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1DB19E-584B-4C52-9CFD-1868D699D5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CEA33F-BB6B-465B-9985-8A93C9D854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BB03C6-A83B-41E7-B003-830E03DA8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99DB7-B616-41F3-AF26-587D27BCA50C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A6012E-16E0-4183-AF24-79AE37AD1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7426A0-250C-4DD6-96D8-2F9DF4BBD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22C87-8F0C-4AE0-AC87-657BC13F64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403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0C17A3-D22C-4FB7-B539-099BC15A2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2A6D1D-C921-4722-A7D1-47A2A6F4B2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F65D2-F2E6-4DA1-8852-0CB0B268E6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99DB7-B616-41F3-AF26-587D27BCA50C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41BB5-31BF-415B-AFF6-3727440257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F0C3C-4B42-441F-902D-D6D2F64F39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22C87-8F0C-4AE0-AC87-657BC13F64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53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15475" y="190278"/>
            <a:ext cx="210185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latin typeface="League Spartan Bold"/>
                <a:cs typeface="League Spartan Bold"/>
              </a:rPr>
              <a:t>BRANDING VIDEO SERIES 1</a:t>
            </a:r>
          </a:p>
          <a:p>
            <a:r>
              <a:rPr lang="en-US" sz="1050" dirty="0">
                <a:latin typeface="League Spartan Bold"/>
                <a:cs typeface="League Spartan Bold"/>
              </a:rPr>
              <a:t>BRAND IDENTITY AUDIT TEMPLATE</a:t>
            </a:r>
            <a:endParaRPr lang="en-US" sz="1400" dirty="0">
              <a:latin typeface="League Spartan Bold"/>
              <a:cs typeface="League Spartan Bold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29025"/>
              </p:ext>
            </p:extLst>
          </p:nvPr>
        </p:nvGraphicFramePr>
        <p:xfrm>
          <a:off x="1652034" y="1254689"/>
          <a:ext cx="8927532" cy="4394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64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30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League Spartan Bold"/>
                          <a:cs typeface="League Spartan Bold"/>
                        </a:rPr>
                        <a:t>FEEDBACK</a:t>
                      </a: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League Spartan Bold"/>
                          <a:cs typeface="League Spartan Bold"/>
                        </a:rPr>
                        <a:t>IMPROVEMENTS TO BE MADE</a:t>
                      </a: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League Spartan Bold"/>
                        <a:cs typeface="League Spartan Bold"/>
                      </a:endParaRPr>
                    </a:p>
                    <a:p>
                      <a:endParaRPr lang="en-US" sz="1200" dirty="0">
                        <a:latin typeface="League Spartan Bold"/>
                        <a:cs typeface="League Spartan Bold"/>
                      </a:endParaRPr>
                    </a:p>
                    <a:p>
                      <a:r>
                        <a:rPr lang="en-US" sz="1200" dirty="0">
                          <a:latin typeface="League Spartan Bold"/>
                          <a:cs typeface="League Spartan Bold"/>
                        </a:rPr>
                        <a:t>Brand</a:t>
                      </a:r>
                      <a:r>
                        <a:rPr lang="en-US" sz="1200" baseline="0" dirty="0">
                          <a:latin typeface="League Spartan Bold"/>
                          <a:cs typeface="League Spartan Bold"/>
                        </a:rPr>
                        <a:t> strengths</a:t>
                      </a:r>
                      <a:endParaRPr lang="en-US" sz="1200" dirty="0">
                        <a:latin typeface="League Spartan Bold"/>
                        <a:cs typeface="League Spartan Bold"/>
                      </a:endParaRPr>
                    </a:p>
                    <a:p>
                      <a:endParaRPr lang="en-US" sz="1200" dirty="0">
                        <a:latin typeface="League Spartan Bold"/>
                        <a:cs typeface="League Spartan Bold"/>
                      </a:endParaRPr>
                    </a:p>
                    <a:p>
                      <a:endParaRPr lang="en-US" sz="12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League Spartan Bold"/>
                        <a:cs typeface="League Spartan Bold"/>
                      </a:endParaRPr>
                    </a:p>
                    <a:p>
                      <a:endParaRPr lang="en-US" sz="1200" dirty="0">
                        <a:latin typeface="League Spartan Bold"/>
                        <a:cs typeface="League Spartan Bold"/>
                      </a:endParaRPr>
                    </a:p>
                    <a:p>
                      <a:r>
                        <a:rPr lang="en-US" sz="1200" dirty="0">
                          <a:latin typeface="League Spartan Bold"/>
                          <a:cs typeface="League Spartan Bold"/>
                        </a:rPr>
                        <a:t>Brand weaknesses</a:t>
                      </a:r>
                    </a:p>
                    <a:p>
                      <a:endParaRPr lang="en-US" sz="1200" dirty="0">
                        <a:latin typeface="League Spartan Bold"/>
                        <a:cs typeface="League Spartan Bold"/>
                      </a:endParaRPr>
                    </a:p>
                    <a:p>
                      <a:endParaRPr lang="en-US" sz="12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League Spartan Bold"/>
                        <a:cs typeface="League Spartan Bold"/>
                      </a:endParaRPr>
                    </a:p>
                    <a:p>
                      <a:endParaRPr lang="en-US" sz="1200" dirty="0">
                        <a:latin typeface="League Spartan Bold"/>
                        <a:cs typeface="League Spartan Bold"/>
                      </a:endParaRPr>
                    </a:p>
                    <a:p>
                      <a:r>
                        <a:rPr lang="en-US" sz="1200" dirty="0">
                          <a:latin typeface="League Spartan Bold"/>
                          <a:cs typeface="League Spartan Bold"/>
                        </a:rPr>
                        <a:t>Issues</a:t>
                      </a:r>
                    </a:p>
                    <a:p>
                      <a:endParaRPr lang="en-US" sz="1200" dirty="0">
                        <a:latin typeface="League Spartan Bold"/>
                        <a:cs typeface="League Spartan Bold"/>
                      </a:endParaRPr>
                    </a:p>
                    <a:p>
                      <a:endParaRPr lang="en-US" sz="12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League Spartan Bold"/>
                        <a:cs typeface="League Spartan Bold"/>
                      </a:endParaRPr>
                    </a:p>
                    <a:p>
                      <a:endParaRPr lang="en-US" sz="1200" dirty="0">
                        <a:latin typeface="League Spartan Bold"/>
                        <a:cs typeface="League Spartan Bold"/>
                      </a:endParaRPr>
                    </a:p>
                    <a:p>
                      <a:r>
                        <a:rPr lang="en-US" sz="1200" dirty="0">
                          <a:latin typeface="League Spartan Bold"/>
                          <a:cs typeface="League Spartan Bold"/>
                        </a:rPr>
                        <a:t>Gaps</a:t>
                      </a:r>
                    </a:p>
                    <a:p>
                      <a:endParaRPr lang="en-US" sz="1200" dirty="0">
                        <a:latin typeface="League Spartan Bold"/>
                        <a:cs typeface="League Spartan Bold"/>
                      </a:endParaRPr>
                    </a:p>
                    <a:p>
                      <a:endParaRPr lang="en-US" sz="1200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latin typeface="League Spartan Bold"/>
                        <a:cs typeface="League Spartan Bold"/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League Spartan Bold"/>
                        <a:cs typeface="League Spartan Bold"/>
                      </a:endParaRPr>
                    </a:p>
                  </a:txBody>
                  <a:tcPr>
                    <a:lnL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4200649" y="496016"/>
            <a:ext cx="6397544" cy="0"/>
          </a:xfrm>
          <a:prstGeom prst="line">
            <a:avLst/>
          </a:prstGeom>
          <a:ln w="635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515469" y="6449982"/>
            <a:ext cx="7770130" cy="0"/>
          </a:xfrm>
          <a:prstGeom prst="line">
            <a:avLst/>
          </a:prstGeom>
          <a:ln w="635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705004" y="6242242"/>
            <a:ext cx="8931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700" dirty="0">
                <a:latin typeface="League Spartan Bold"/>
                <a:cs typeface="League Spartan Bold"/>
              </a:rPr>
              <a:t>HUSTLE &amp; HEELS</a:t>
            </a:r>
          </a:p>
          <a:p>
            <a:pPr algn="r"/>
            <a:r>
              <a:rPr lang="en-US" sz="700" dirty="0">
                <a:latin typeface="League Spartan Bold"/>
                <a:cs typeface="League Spartan Bold"/>
              </a:rPr>
              <a:t>WWW.HHLL.CO.UK</a:t>
            </a:r>
            <a:endParaRPr lang="en-US" sz="1000" dirty="0">
              <a:latin typeface="League Spartan Bold"/>
              <a:cs typeface="League Spartan Bold"/>
            </a:endParaRPr>
          </a:p>
        </p:txBody>
      </p:sp>
    </p:spTree>
    <p:extLst>
      <p:ext uri="{BB962C8B-B14F-4D97-AF65-F5344CB8AC3E}">
        <p14:creationId xmlns:p14="http://schemas.microsoft.com/office/powerpoint/2010/main" val="3668576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29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League Spartan 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Tavares</dc:creator>
  <cp:lastModifiedBy>Jamie Tavares</cp:lastModifiedBy>
  <cp:revision>2</cp:revision>
  <dcterms:created xsi:type="dcterms:W3CDTF">2020-04-16T12:38:49Z</dcterms:created>
  <dcterms:modified xsi:type="dcterms:W3CDTF">2020-04-16T12:47:06Z</dcterms:modified>
</cp:coreProperties>
</file>