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4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D5EA9-6E41-440F-9241-AE51A980F9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CE6D2-A68F-4768-928B-109152AF69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E8D20-374A-420F-A2BD-72A452E5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D01B-E0D2-4451-8083-2FBA4A93D8C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5F5A16-B1B6-492E-8EFD-5C650A900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692544-26CB-408C-AE25-23D37D569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DA3F-6AAA-4B0B-A9F4-3DAE00784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59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89650-51FD-4EE1-9113-33C24F38D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67BFE3-DA76-44AD-8566-5BD6024B6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80299-90C8-4072-AD98-53F34A92D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D01B-E0D2-4451-8083-2FBA4A93D8C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03CBA-F8DB-4744-BD98-8CF634EBB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57C82-505F-4B77-A98F-02A84D5A5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DA3F-6AAA-4B0B-A9F4-3DAE00784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21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EF5DD7-071D-41E4-9148-C443F6357D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33D402-4B42-47EE-A698-6964BF55C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F9921-9D2F-4EEB-9238-0E7EA5ACC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D01B-E0D2-4451-8083-2FBA4A93D8C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6A62D-C553-462F-A8E2-DFFE60977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887B8-2A60-41BB-A631-B815305AA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DA3F-6AAA-4B0B-A9F4-3DAE00784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002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3C0CC-DC77-41B0-8684-7ED41B30A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96563-44F7-4CC1-9C14-C67677ACA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D6184-7BDD-4BA9-9208-DAC4FFEF1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D01B-E0D2-4451-8083-2FBA4A93D8C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6211C-D3EF-4EFF-B418-7892A1303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53919-EAC7-4EC3-83BD-5421F97CC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DA3F-6AAA-4B0B-A9F4-3DAE00784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21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570D7-D107-4211-8BB2-487023114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E6338C-9EF1-4A4C-A199-98369121A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D70DD-191E-44DD-BF9F-354782B16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D01B-E0D2-4451-8083-2FBA4A93D8C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977BE-A20F-47EE-8059-AA6C47098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213D9-BA80-4CD0-B807-4D3B0AEB5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DA3F-6AAA-4B0B-A9F4-3DAE00784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789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EF79F-E713-415E-984D-D7A7C4EF6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9FAF7-9811-4D95-8E03-DCF643C695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C9999F-AD59-4335-B5EB-547A1D48EF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0E460-3E58-4E47-9FC1-97E2E1B79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D01B-E0D2-4451-8083-2FBA4A93D8C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7467B3-E862-4ACD-8CD8-CC6C39108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1518C1-4F31-4547-BFC3-191F9ADFF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DA3F-6AAA-4B0B-A9F4-3DAE00784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83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BC8CA-0B30-4EB8-8816-B0342AD0C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3EA1A9-28C6-4282-B174-1157E7CA49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E099D8-1268-470A-83A2-D25B639882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319AB1-06C8-416A-AED7-56DAFD9193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9C19FE-B97F-463C-B4E9-B9739E7A47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A68653-CEC7-4172-8AE1-D6A2166D5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D01B-E0D2-4451-8083-2FBA4A93D8C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29D971-258D-4203-9465-3E9F51004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EB77A9-1C19-49C6-8C6E-D5AB50D2B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DA3F-6AAA-4B0B-A9F4-3DAE00784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691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04605-289A-4DA2-8560-3BF259893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B2842F-DE06-4A8D-9207-229017D08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D01B-E0D2-4451-8083-2FBA4A93D8C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AE0850-426F-41B0-8D5E-92BD2CFE1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DD813D-BE56-49E8-89E9-F2D662A18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DA3F-6AAA-4B0B-A9F4-3DAE00784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970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6BBEE6-DE7D-4B2D-90F5-7EC092A36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D01B-E0D2-4451-8083-2FBA4A93D8C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157638-BF8C-4EAD-B503-F9C54793D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76107D-7535-47DC-8392-68AF4E99D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DA3F-6AAA-4B0B-A9F4-3DAE00784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11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53AC9-BB72-4F14-BE10-79E328320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75F9A-6D66-4F2C-B4CF-5C23FEDD3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DA9B5A-AE2C-4F74-A411-A6285FC7B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6FCF21-BB14-4464-98E8-AC40F95B8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D01B-E0D2-4451-8083-2FBA4A93D8C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D7C91-B070-490A-945D-899D9A8FF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AA0823-3321-4E64-B098-B6F8C314B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DA3F-6AAA-4B0B-A9F4-3DAE00784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242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BA66D-047D-44A7-B161-B338F17E3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317692-F69E-41AC-9F44-059CB5D003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C4F6C5-8F72-4014-936D-C786F981B1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D21708-CD19-4996-B4E8-0CEDF2971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D01B-E0D2-4451-8083-2FBA4A93D8C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09B1DC-2BE3-4169-9446-C7C5BC55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BBAAF8-48B8-4A2C-85F7-8F9B50186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DA3F-6AAA-4B0B-A9F4-3DAE00784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754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BF804D-B030-4D32-9182-B288C51D1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22130-E94B-4D06-A72B-543CBCF03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200BEE-F060-44AE-9A37-445AA4397C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9D01B-E0D2-4451-8083-2FBA4A93D8CA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639D2-1EA7-463B-B77C-232EEC4B5C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01653-B674-4F7D-BAC3-5EA8CF662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3DA3F-6AAA-4B0B-A9F4-3DAE007843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451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15469" y="190278"/>
            <a:ext cx="251703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latin typeface="League Spartan Bold"/>
                <a:cs typeface="League Spartan Bold"/>
              </a:rPr>
              <a:t>SALES VIDEO SERIES 4 </a:t>
            </a:r>
          </a:p>
          <a:p>
            <a:r>
              <a:rPr lang="en-US" sz="1050" dirty="0">
                <a:latin typeface="League Spartan Bold"/>
                <a:cs typeface="League Spartan Bold"/>
              </a:rPr>
              <a:t>SALES OBJECTIVES &amp; STRATEGY TEMPLATE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5232" y="1207351"/>
          <a:ext cx="8957280" cy="47196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1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1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1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14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14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599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SALES CHANNELS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SALES </a:t>
                      </a:r>
                    </a:p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OBJECTIVE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DISTRIBUTION</a:t>
                      </a:r>
                    </a:p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STRATEGY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COST INVOLVED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EXPECTED</a:t>
                      </a:r>
                    </a:p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SALES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4852"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List</a:t>
                      </a:r>
                      <a:r>
                        <a:rPr lang="en-US" sz="10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 down all the different  sales channels your customers can buy your products/services from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Write down the amount of sales you intend to generate via this sales channel in a set time period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List down how you intend</a:t>
                      </a:r>
                      <a:r>
                        <a:rPr lang="en-US" sz="10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 to use this sales channel E.G. B2C or B2B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List down all the costs (fixed/variable) involved in maintaining this sales channel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List down percentage of</a:t>
                      </a:r>
                      <a:r>
                        <a:rPr lang="en-US" sz="10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 sales expected from this sales channel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9603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9603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9603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4827866" y="496016"/>
            <a:ext cx="5770333" cy="0"/>
          </a:xfrm>
          <a:prstGeom prst="line">
            <a:avLst/>
          </a:prstGeom>
          <a:ln w="63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515469" y="6449982"/>
            <a:ext cx="7770130" cy="0"/>
          </a:xfrm>
          <a:prstGeom prst="line">
            <a:avLst/>
          </a:prstGeom>
          <a:ln w="63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705004" y="6242242"/>
            <a:ext cx="893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00" dirty="0">
                <a:latin typeface="League Spartan Bold"/>
                <a:cs typeface="League Spartan Bold"/>
              </a:rPr>
              <a:t>HUSTLE &amp; HEELS</a:t>
            </a:r>
          </a:p>
          <a:p>
            <a:pPr algn="r"/>
            <a:r>
              <a:rPr lang="en-US" sz="700" dirty="0">
                <a:latin typeface="League Spartan Bold"/>
                <a:cs typeface="League Spartan Bold"/>
              </a:rPr>
              <a:t>WWW.HHLL.CO.UK</a:t>
            </a:r>
            <a:endParaRPr lang="en-US" sz="1000" dirty="0">
              <a:latin typeface="League Spartan Bold"/>
              <a:cs typeface="League Spartan Bold"/>
            </a:endParaRPr>
          </a:p>
        </p:txBody>
      </p:sp>
    </p:spTree>
    <p:extLst>
      <p:ext uri="{BB962C8B-B14F-4D97-AF65-F5344CB8AC3E}">
        <p14:creationId xmlns:p14="http://schemas.microsoft.com/office/powerpoint/2010/main" val="1856808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</vt:lpstr>
      <vt:lpstr>League Spartan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Tavares</dc:creator>
  <cp:lastModifiedBy>Jamie Tavares</cp:lastModifiedBy>
  <cp:revision>1</cp:revision>
  <dcterms:created xsi:type="dcterms:W3CDTF">2020-04-16T13:53:09Z</dcterms:created>
  <dcterms:modified xsi:type="dcterms:W3CDTF">2020-04-16T13:54:05Z</dcterms:modified>
</cp:coreProperties>
</file>