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5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74" autoAdjust="0"/>
    <p:restoredTop sz="94660"/>
  </p:normalViewPr>
  <p:slideViewPr>
    <p:cSldViewPr snapToGrid="0">
      <p:cViewPr varScale="1">
        <p:scale>
          <a:sx n="42" d="100"/>
          <a:sy n="42" d="100"/>
        </p:scale>
        <p:origin x="72" y="7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70E58B-A46F-48B9-ACAF-590FF62125B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4F9317F-2603-43F3-A54F-C96632AC056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AD54C39-E3BE-4704-9662-39F3C5E376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BF71E5-F50B-4A32-ADF0-16A8C656FD2D}" type="datetimeFigureOut">
              <a:rPr lang="en-GB" smtClean="0"/>
              <a:t>16/04/2020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B00AD85-BFFA-4670-B1A8-149768A67C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C7705F6-B53A-43C3-8A4F-B6131FEB42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172E05-111C-4450-B264-E3C7B1C9BEA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014525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776725-0250-4BE5-8D02-8AFAA9C30E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B2A5C2E-5E39-4CA1-B9E4-162272DE820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019F0BF-2B6B-4A7F-95FF-51020EC145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BF71E5-F50B-4A32-ADF0-16A8C656FD2D}" type="datetimeFigureOut">
              <a:rPr lang="en-GB" smtClean="0"/>
              <a:t>16/04/2020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0C382AD-BF81-4E49-9F72-8C20F7DF96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86A0C2B-DD1D-4B77-AD52-F16ACBE8F9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172E05-111C-4450-B264-E3C7B1C9BEA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14116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6DAB9A6-DC37-42F4-B81A-3C46CECD181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B567013-2E8A-4360-8770-2000B04F28D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1CA4190-C0AB-4BC8-A077-4E7E0F1D36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BF71E5-F50B-4A32-ADF0-16A8C656FD2D}" type="datetimeFigureOut">
              <a:rPr lang="en-GB" smtClean="0"/>
              <a:t>16/04/2020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DFFF60B-B713-4C78-9AC4-BFA228CE9B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EF34CD2-72D3-433A-9ED1-9AC3BF8709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172E05-111C-4450-B264-E3C7B1C9BEA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505964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FF751F-F696-4442-99C1-88BD77EF0A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990D6F-DC26-4221-BFC1-4D603831AA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4F30628-DAFD-4869-8A2D-6093F50FEB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BF71E5-F50B-4A32-ADF0-16A8C656FD2D}" type="datetimeFigureOut">
              <a:rPr lang="en-GB" smtClean="0"/>
              <a:t>16/04/2020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E7713B-30A4-49CE-8D64-5A4EE36970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D5F8568-3CC3-43E1-BE81-2BC5C71C5A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172E05-111C-4450-B264-E3C7B1C9BEA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445476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1170EE-57C1-4855-A233-59A0CC8307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2891D41-2B96-4C09-AC05-94034D21CED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9F7F2B-9D81-488F-92F1-7EED753360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BF71E5-F50B-4A32-ADF0-16A8C656FD2D}" type="datetimeFigureOut">
              <a:rPr lang="en-GB" smtClean="0"/>
              <a:t>16/04/2020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38CB27F-0D34-400D-8171-7162B2F8AA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8BC205-E56D-48AD-8FEA-1E92BF1995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172E05-111C-4450-B264-E3C7B1C9BEA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667008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26D59B-76B4-4AA7-86C8-F2DE713A77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DE559A-2DBC-4884-9248-4F9A1BDB4C9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EABCA1F-45BD-4C4A-AE1A-3DA8BC1DF4C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7491D12-9BF2-48E5-A0E1-BB3541F67F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BF71E5-F50B-4A32-ADF0-16A8C656FD2D}" type="datetimeFigureOut">
              <a:rPr lang="en-GB" smtClean="0"/>
              <a:t>16/04/2020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87EBF08-2507-4CFF-8D2D-87E346FD73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F90F240-84FE-4583-B93E-DBD41E7524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172E05-111C-4450-B264-E3C7B1C9BEA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327714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0BFD79-5929-44DF-9018-B7277BD0C6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2F83FCD-0436-4BE4-B3D5-39E82D8967B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0723210-4E5B-44F6-AAA1-0F222C1C737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BE2AECC-339D-406C-A66E-4F4DABADE0A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50A3FC9-92A5-44C6-8106-C9757B84852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55E49B8-029E-4A75-BC58-284986067D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BF71E5-F50B-4A32-ADF0-16A8C656FD2D}" type="datetimeFigureOut">
              <a:rPr lang="en-GB" smtClean="0"/>
              <a:t>16/04/2020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F5C9215-A4E1-4D36-86E0-8FAE7893E0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9E1E52F-5806-43D5-9DC1-8A538A2F5A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172E05-111C-4450-B264-E3C7B1C9BEA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105943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59A31B-2DDC-4209-96C7-858CA4E1C2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3964C01-4DDC-430A-9FD6-B720814015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BF71E5-F50B-4A32-ADF0-16A8C656FD2D}" type="datetimeFigureOut">
              <a:rPr lang="en-GB" smtClean="0"/>
              <a:t>16/04/2020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C1AC091-E792-4E7C-A8FE-A1E8BEB896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DACCCDA-0803-4D1A-BC1E-E3C1571618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172E05-111C-4450-B264-E3C7B1C9BEA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779716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54FA4A0-1486-4278-878C-D82D016F50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BF71E5-F50B-4A32-ADF0-16A8C656FD2D}" type="datetimeFigureOut">
              <a:rPr lang="en-GB" smtClean="0"/>
              <a:t>16/04/2020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284147E-417D-4A17-A48F-0C3D5930F1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D5CFE88-6EC4-441D-BA9E-724A459888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172E05-111C-4450-B264-E3C7B1C9BEA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885160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035FE5-B5C6-446B-8C2B-A56F6589AC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706883-F2E4-494B-85D4-F63C1FE20E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2DDC9A4-09F1-4689-854C-D8EEDE1B614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C15483A-5476-441D-A6AC-EB5329A5A9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BF71E5-F50B-4A32-ADF0-16A8C656FD2D}" type="datetimeFigureOut">
              <a:rPr lang="en-GB" smtClean="0"/>
              <a:t>16/04/2020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4A75A4E-1C15-4E02-8704-E731453931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6486281-6312-40DA-B09E-06AF351D1C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172E05-111C-4450-B264-E3C7B1C9BEA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209201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56AD4E-621F-49B3-B72C-FB53B91514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C82BFD7-34AC-4D55-8B17-E9D3799DDAE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BC1D870-7129-4E00-8DFC-F74B0AE434D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A92C261-7227-4C90-BD01-5585292294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BF71E5-F50B-4A32-ADF0-16A8C656FD2D}" type="datetimeFigureOut">
              <a:rPr lang="en-GB" smtClean="0"/>
              <a:t>16/04/2020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B309F61-839B-49B7-9F11-5D5D2616B7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449F5D7-2638-41A7-9B8A-B98DDC070C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172E05-111C-4450-B264-E3C7B1C9BEA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261688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755E1AB-182F-43FD-BB64-90E4A4E547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B10454D-CE8E-4D74-9C21-B3E41C9FFA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5912949-7669-4220-95C2-5AF6C97AA1D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BF71E5-F50B-4A32-ADF0-16A8C656FD2D}" type="datetimeFigureOut">
              <a:rPr lang="en-GB" smtClean="0"/>
              <a:t>16/04/2020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30EB3FE-2B6A-4795-95AA-C8C93D50B10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22CAD6-B1E0-48A1-A1F9-AE51D0CF66F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172E05-111C-4450-B264-E3C7B1C9BEA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340244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515471" y="190278"/>
            <a:ext cx="1893467" cy="4154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50" dirty="0">
                <a:latin typeface="League Spartan Bold"/>
                <a:cs typeface="League Spartan Bold"/>
              </a:rPr>
              <a:t>SALES VIDEO SERIES 2</a:t>
            </a:r>
          </a:p>
          <a:p>
            <a:r>
              <a:rPr lang="en-US" sz="1050" dirty="0">
                <a:latin typeface="League Spartan Bold"/>
                <a:cs typeface="League Spartan Bold"/>
              </a:rPr>
              <a:t>THE SALES PROCESS TEMPLATE</a:t>
            </a:r>
            <a:endParaRPr lang="en-US" sz="1400" dirty="0">
              <a:latin typeface="League Spartan Bold"/>
              <a:cs typeface="League Spartan Bold"/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1652034" y="1301067"/>
          <a:ext cx="8927532" cy="413329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39535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53217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46604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League Spartan Bold"/>
                          <a:cs typeface="League Spartan Bold"/>
                        </a:rPr>
                        <a:t>6-</a:t>
                      </a:r>
                      <a:r>
                        <a:rPr lang="en-US" baseline="0" dirty="0">
                          <a:latin typeface="League Spartan Bold"/>
                          <a:cs typeface="League Spartan Bold"/>
                        </a:rPr>
                        <a:t> STEP SALES PROCESS</a:t>
                      </a:r>
                      <a:endParaRPr lang="en-US" dirty="0">
                        <a:latin typeface="League Spartan Bold"/>
                        <a:cs typeface="League Spartan Bold"/>
                      </a:endParaRPr>
                    </a:p>
                  </a:txBody>
                  <a:tcPr>
                    <a:lnL w="1270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League Spartan Bold"/>
                          <a:cs typeface="League Spartan Bold"/>
                        </a:rPr>
                        <a:t>ACTIONS/APPROACH</a:t>
                      </a:r>
                    </a:p>
                  </a:txBody>
                  <a:tcPr>
                    <a:lnL w="1270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26735">
                <a:tc>
                  <a:txBody>
                    <a:bodyPr/>
                    <a:lstStyle/>
                    <a:p>
                      <a:pPr algn="l"/>
                      <a:r>
                        <a:rPr lang="en-US" sz="1600" dirty="0">
                          <a:solidFill>
                            <a:schemeClr val="tx1"/>
                          </a:solidFill>
                          <a:latin typeface="League Spartan Bold"/>
                          <a:cs typeface="League Spartan Bold"/>
                        </a:rPr>
                        <a:t>PREPARE </a:t>
                      </a:r>
                    </a:p>
                    <a:p>
                      <a:pPr algn="l"/>
                      <a:r>
                        <a:rPr lang="en-US" sz="900" dirty="0">
                          <a:solidFill>
                            <a:schemeClr val="tx1"/>
                          </a:solidFill>
                          <a:latin typeface="League Spartan Bold"/>
                          <a:cs typeface="League Spartan Bold"/>
                        </a:rPr>
                        <a:t>Knowing</a:t>
                      </a:r>
                      <a:r>
                        <a:rPr lang="en-US" sz="900" baseline="0" dirty="0">
                          <a:solidFill>
                            <a:schemeClr val="tx1"/>
                          </a:solidFill>
                          <a:latin typeface="League Spartan Bold"/>
                          <a:cs typeface="League Spartan Bold"/>
                        </a:rPr>
                        <a:t> your product/industry instead out</a:t>
                      </a:r>
                    </a:p>
                    <a:p>
                      <a:pPr algn="l"/>
                      <a:endParaRPr lang="en-US" sz="900" dirty="0">
                        <a:solidFill>
                          <a:schemeClr val="tx1"/>
                        </a:solidFill>
                        <a:latin typeface="League Spartan Bold"/>
                        <a:cs typeface="League Spartan Bold"/>
                      </a:endParaRPr>
                    </a:p>
                  </a:txBody>
                  <a:tcPr anchor="ctr">
                    <a:lnL w="1270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050" dirty="0">
                        <a:solidFill>
                          <a:srgbClr val="A6A6A6"/>
                        </a:solidFill>
                        <a:latin typeface="League Spartan Bold"/>
                        <a:cs typeface="League Spartan Bold"/>
                      </a:endParaRPr>
                    </a:p>
                  </a:txBody>
                  <a:tcPr>
                    <a:lnL w="1270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33857">
                <a:tc>
                  <a:txBody>
                    <a:bodyPr/>
                    <a:lstStyle/>
                    <a:p>
                      <a:pPr algn="l"/>
                      <a:r>
                        <a:rPr lang="en-US" sz="1600" dirty="0">
                          <a:solidFill>
                            <a:schemeClr val="tx1"/>
                          </a:solidFill>
                          <a:latin typeface="League Spartan Bold"/>
                          <a:cs typeface="League Spartan Bold"/>
                        </a:rPr>
                        <a:t>PROSPECT </a:t>
                      </a:r>
                    </a:p>
                    <a:p>
                      <a:pPr algn="l"/>
                      <a:r>
                        <a:rPr lang="en-US" sz="900" dirty="0">
                          <a:solidFill>
                            <a:schemeClr val="tx1"/>
                          </a:solidFill>
                          <a:latin typeface="League Spartan Bold"/>
                          <a:cs typeface="League Spartan Bold"/>
                        </a:rPr>
                        <a:t>Identifying your customers</a:t>
                      </a:r>
                    </a:p>
                    <a:p>
                      <a:pPr algn="l"/>
                      <a:endParaRPr lang="en-US" sz="1000" dirty="0">
                        <a:solidFill>
                          <a:schemeClr val="tx1"/>
                        </a:solidFill>
                        <a:latin typeface="League Spartan Bold"/>
                        <a:cs typeface="League Spartan Bold"/>
                      </a:endParaRPr>
                    </a:p>
                  </a:txBody>
                  <a:tcPr anchor="ctr">
                    <a:lnL w="1270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League Spartan Bold"/>
                        <a:cs typeface="League Spartan Bold"/>
                      </a:endParaRPr>
                    </a:p>
                  </a:txBody>
                  <a:tcPr>
                    <a:lnL w="1270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26735">
                <a:tc>
                  <a:txBody>
                    <a:bodyPr/>
                    <a:lstStyle/>
                    <a:p>
                      <a:pPr algn="l"/>
                      <a:r>
                        <a:rPr lang="en-US" sz="1600" dirty="0">
                          <a:solidFill>
                            <a:schemeClr val="tx1"/>
                          </a:solidFill>
                          <a:latin typeface="League Spartan Bold"/>
                          <a:cs typeface="League Spartan Bold"/>
                        </a:rPr>
                        <a:t>QUALIFY </a:t>
                      </a:r>
                    </a:p>
                    <a:p>
                      <a:pPr algn="l"/>
                      <a:r>
                        <a:rPr lang="en-US" sz="900" dirty="0">
                          <a:solidFill>
                            <a:schemeClr val="tx1"/>
                          </a:solidFill>
                          <a:latin typeface="League Spartan Bold"/>
                          <a:cs typeface="League Spartan Bold"/>
                        </a:rPr>
                        <a:t>Understanding the</a:t>
                      </a:r>
                      <a:r>
                        <a:rPr lang="en-US" sz="900" baseline="0" dirty="0">
                          <a:solidFill>
                            <a:schemeClr val="tx1"/>
                          </a:solidFill>
                          <a:latin typeface="League Spartan Bold"/>
                          <a:cs typeface="League Spartan Bold"/>
                        </a:rPr>
                        <a:t> buyers needs</a:t>
                      </a:r>
                    </a:p>
                    <a:p>
                      <a:pPr algn="l"/>
                      <a:endParaRPr lang="en-US" sz="900" dirty="0">
                        <a:solidFill>
                          <a:schemeClr val="tx1"/>
                        </a:solidFill>
                        <a:latin typeface="League Spartan Bold"/>
                        <a:cs typeface="League Spartan Bold"/>
                      </a:endParaRPr>
                    </a:p>
                  </a:txBody>
                  <a:tcPr anchor="ctr">
                    <a:lnL w="1270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League Spartan Bold"/>
                        <a:cs typeface="League Spartan Bold"/>
                      </a:endParaRPr>
                    </a:p>
                  </a:txBody>
                  <a:tcPr>
                    <a:lnL w="1270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26735">
                <a:tc>
                  <a:txBody>
                    <a:bodyPr/>
                    <a:lstStyle/>
                    <a:p>
                      <a:pPr algn="l"/>
                      <a:r>
                        <a:rPr lang="en-US" sz="1600" dirty="0">
                          <a:solidFill>
                            <a:schemeClr val="tx1"/>
                          </a:solidFill>
                          <a:latin typeface="League Spartan Bold"/>
                          <a:cs typeface="League Spartan Bold"/>
                        </a:rPr>
                        <a:t>PRESENT </a:t>
                      </a:r>
                    </a:p>
                    <a:p>
                      <a:pPr algn="l"/>
                      <a:r>
                        <a:rPr lang="en-US" sz="900" dirty="0">
                          <a:solidFill>
                            <a:schemeClr val="tx1"/>
                          </a:solidFill>
                          <a:latin typeface="League Spartan Bold"/>
                          <a:cs typeface="League Spartan Bold"/>
                        </a:rPr>
                        <a:t>Demonstrating your products/services</a:t>
                      </a:r>
                    </a:p>
                    <a:p>
                      <a:pPr algn="l"/>
                      <a:endParaRPr lang="en-US" sz="900" dirty="0">
                        <a:solidFill>
                          <a:schemeClr val="tx1"/>
                        </a:solidFill>
                        <a:latin typeface="League Spartan Bold"/>
                        <a:cs typeface="League Spartan Bold"/>
                      </a:endParaRPr>
                    </a:p>
                  </a:txBody>
                  <a:tcPr anchor="ctr">
                    <a:lnL w="1270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League Spartan Bold"/>
                        <a:cs typeface="League Spartan Bold"/>
                      </a:endParaRPr>
                    </a:p>
                  </a:txBody>
                  <a:tcPr>
                    <a:lnL w="1270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26735">
                <a:tc>
                  <a:txBody>
                    <a:bodyPr/>
                    <a:lstStyle/>
                    <a:p>
                      <a:pPr algn="l"/>
                      <a:r>
                        <a:rPr lang="en-US" sz="1600" dirty="0">
                          <a:solidFill>
                            <a:schemeClr val="tx1"/>
                          </a:solidFill>
                          <a:latin typeface="League Spartan Bold"/>
                          <a:cs typeface="League Spartan Bold"/>
                        </a:rPr>
                        <a:t>CLOSE </a:t>
                      </a:r>
                    </a:p>
                    <a:p>
                      <a:pPr algn="l"/>
                      <a:r>
                        <a:rPr lang="en-US" sz="900" dirty="0">
                          <a:solidFill>
                            <a:schemeClr val="tx1"/>
                          </a:solidFill>
                          <a:latin typeface="League Spartan Bold"/>
                          <a:cs typeface="League Spartan Bold"/>
                        </a:rPr>
                        <a:t>Asking for</a:t>
                      </a:r>
                      <a:r>
                        <a:rPr lang="en-US" sz="900" baseline="0" dirty="0">
                          <a:solidFill>
                            <a:schemeClr val="tx1"/>
                          </a:solidFill>
                          <a:latin typeface="League Spartan Bold"/>
                          <a:cs typeface="League Spartan Bold"/>
                        </a:rPr>
                        <a:t> the sale</a:t>
                      </a:r>
                    </a:p>
                    <a:p>
                      <a:pPr algn="l"/>
                      <a:endParaRPr lang="en-US" sz="900" dirty="0">
                        <a:solidFill>
                          <a:schemeClr val="tx1"/>
                        </a:solidFill>
                        <a:latin typeface="League Spartan Bold"/>
                        <a:cs typeface="League Spartan Bold"/>
                      </a:endParaRPr>
                    </a:p>
                  </a:txBody>
                  <a:tcPr anchor="ctr">
                    <a:lnL w="1270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League Spartan Bold"/>
                        <a:cs typeface="League Spartan Bold"/>
                      </a:endParaRPr>
                    </a:p>
                  </a:txBody>
                  <a:tcPr>
                    <a:lnL w="1270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26735">
                <a:tc>
                  <a:txBody>
                    <a:bodyPr/>
                    <a:lstStyle/>
                    <a:p>
                      <a:pPr algn="l"/>
                      <a:r>
                        <a:rPr lang="en-US" sz="1600" dirty="0">
                          <a:solidFill>
                            <a:schemeClr val="tx1"/>
                          </a:solidFill>
                          <a:latin typeface="League Spartan Bold"/>
                          <a:cs typeface="League Spartan Bold"/>
                        </a:rPr>
                        <a:t>FOLLOW-UP </a:t>
                      </a:r>
                    </a:p>
                    <a:p>
                      <a:pPr algn="l"/>
                      <a:r>
                        <a:rPr lang="en-US" sz="900" dirty="0">
                          <a:solidFill>
                            <a:schemeClr val="tx1"/>
                          </a:solidFill>
                          <a:latin typeface="League Spartan Bold"/>
                          <a:cs typeface="League Spartan Bold"/>
                        </a:rPr>
                        <a:t>Asking</a:t>
                      </a:r>
                      <a:r>
                        <a:rPr lang="en-US" sz="900" baseline="0" dirty="0">
                          <a:solidFill>
                            <a:schemeClr val="tx1"/>
                          </a:solidFill>
                          <a:latin typeface="League Spartan Bold"/>
                          <a:cs typeface="League Spartan Bold"/>
                        </a:rPr>
                        <a:t> for referrals/repeat sales</a:t>
                      </a:r>
                    </a:p>
                    <a:p>
                      <a:pPr algn="l"/>
                      <a:endParaRPr lang="en-US" sz="900" dirty="0">
                        <a:solidFill>
                          <a:schemeClr val="tx1"/>
                        </a:solidFill>
                        <a:latin typeface="League Spartan Bold"/>
                        <a:cs typeface="League Spartan Bold"/>
                      </a:endParaRPr>
                    </a:p>
                  </a:txBody>
                  <a:tcPr anchor="ctr">
                    <a:lnL w="1270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League Spartan Bold"/>
                        <a:cs typeface="League Spartan Bold"/>
                      </a:endParaRPr>
                    </a:p>
                  </a:txBody>
                  <a:tcPr>
                    <a:lnL w="1270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cxnSp>
        <p:nvCxnSpPr>
          <p:cNvPr id="7" name="Straight Connector 6"/>
          <p:cNvCxnSpPr/>
          <p:nvPr/>
        </p:nvCxnSpPr>
        <p:spPr>
          <a:xfrm>
            <a:off x="4122254" y="496016"/>
            <a:ext cx="6475945" cy="0"/>
          </a:xfrm>
          <a:prstGeom prst="line">
            <a:avLst/>
          </a:prstGeom>
          <a:ln w="6350" cmpd="sng"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1515469" y="6449982"/>
            <a:ext cx="7770130" cy="0"/>
          </a:xfrm>
          <a:prstGeom prst="line">
            <a:avLst/>
          </a:prstGeom>
          <a:ln w="6350" cmpd="sng"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9705004" y="6242242"/>
            <a:ext cx="89319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700" dirty="0">
                <a:latin typeface="League Spartan Bold"/>
                <a:cs typeface="League Spartan Bold"/>
              </a:rPr>
              <a:t>HUSTLE &amp; HEELS</a:t>
            </a:r>
          </a:p>
          <a:p>
            <a:pPr algn="r"/>
            <a:r>
              <a:rPr lang="en-US" sz="700" dirty="0">
                <a:latin typeface="League Spartan Bold"/>
                <a:cs typeface="League Spartan Bold"/>
              </a:rPr>
              <a:t>WWW.HHLL.CO.UK</a:t>
            </a:r>
            <a:endParaRPr lang="en-US" sz="1000" dirty="0">
              <a:latin typeface="League Spartan Bold"/>
              <a:cs typeface="League Spartan Bold"/>
            </a:endParaRPr>
          </a:p>
        </p:txBody>
      </p:sp>
    </p:spTree>
    <p:extLst>
      <p:ext uri="{BB962C8B-B14F-4D97-AF65-F5344CB8AC3E}">
        <p14:creationId xmlns:p14="http://schemas.microsoft.com/office/powerpoint/2010/main" val="23829575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60</Words>
  <Application>Microsoft Office PowerPoint</Application>
  <PresentationFormat>Widescreen</PresentationFormat>
  <Paragraphs>18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League Spartan Bold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Jamie Tavares</dc:creator>
  <cp:lastModifiedBy>Jamie Tavares</cp:lastModifiedBy>
  <cp:revision>1</cp:revision>
  <dcterms:created xsi:type="dcterms:W3CDTF">2020-04-16T13:51:11Z</dcterms:created>
  <dcterms:modified xsi:type="dcterms:W3CDTF">2020-04-16T13:51:53Z</dcterms:modified>
</cp:coreProperties>
</file>