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CCCA45-C261-46DE-AD30-F9A8C4225C7E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B75A44-25D9-4BFD-BB1F-3B58C80C1E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247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9" name="Google Shape;529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D89D7-03EC-4338-B7BF-F2A28613EC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5B4736-E2C5-4210-9489-E7105FBF74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0EB0EB-07EA-4E69-AC6C-9A689FEAE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B27BF-8AA8-47DE-8101-EEDEB65C1C27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01CA63-920B-48A1-ADEE-62E353FF4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648D3D-F150-4638-B762-E306FBFDA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9A9DC-785E-4D1A-83CC-7019C71A5A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630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963EB-BDE8-45D4-B930-98A7039B2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584EAD-854B-4CD0-B18B-2FD7B63825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6F16E7-C2A0-41C3-AB0F-09062AF23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B27BF-8AA8-47DE-8101-EEDEB65C1C27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23AC18-A684-4CA7-AE97-6AFF05FC4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3CD6B8-B87C-4ED8-B0CE-876D70D86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9A9DC-785E-4D1A-83CC-7019C71A5A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3752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EE2462-E20D-4C4B-A694-A1483804A4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A2E864-D580-427C-A195-2F781C54AD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8C3DEB-AA20-4E7C-80E3-F061DD5A5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B27BF-8AA8-47DE-8101-EEDEB65C1C27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160FF-7D49-4666-9F58-EB6E6A62C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63EF8C-F0BC-471A-A5C0-2F0A40982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9A9DC-785E-4D1A-83CC-7019C71A5A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8009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5555E-6FA2-4BC3-BA67-240FB0371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209C08-DB74-4739-A46B-A5EDDECF10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B9E779-92B7-4CBC-865E-D9CAEA41D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B27BF-8AA8-47DE-8101-EEDEB65C1C27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643DB2-F6CB-422B-8D0E-6472F34FF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A21B0-CA46-450E-97EF-809D10570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9A9DC-785E-4D1A-83CC-7019C71A5A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1762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E6B53-FF3C-41A5-A597-E645F1CF2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645A27-E6FB-4E37-A650-E18037ECF9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8B119F-11FA-4A3C-B0C3-A4B8281AF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B27BF-8AA8-47DE-8101-EEDEB65C1C27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5882A0-3B60-4096-8DE8-A21632332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084B7-C133-4B4B-ABEF-8B039D535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9A9DC-785E-4D1A-83CC-7019C71A5A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204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B9F4EF-17A8-46EC-B9F0-7402678BE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C2B685-10CD-4F7A-8D78-12A189D8B0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3B41E8-AEB5-4BE2-A220-EC94E08A2F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2F8BB5-EF70-49CE-8C74-B96787F2E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B27BF-8AA8-47DE-8101-EEDEB65C1C27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15B316-20DD-43EE-B8DE-15335F4A8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03E494-8491-4777-9502-FBA46F868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9A9DC-785E-4D1A-83CC-7019C71A5A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2131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50CD2-5189-4362-B317-C154E7C8C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84D9EA-6510-4C15-ADA4-ABD34F772C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1B37A2-C010-475B-B198-176BABF6E5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6235C3-4C20-46B5-92E2-A4A7FC2BE0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C9E95A-F3CC-4209-8515-6FECFBBAD5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43231A-8A72-43F2-AAC3-795D602AC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B27BF-8AA8-47DE-8101-EEDEB65C1C27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EB765C-B862-47FE-AF76-778BD290E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208E4A-8E71-4A03-95B3-226A11E71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9A9DC-785E-4D1A-83CC-7019C71A5A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680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51124-CF7E-4FB2-B856-84EF69BB40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6D6313-9FE1-408F-BC11-88CB3564A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B27BF-8AA8-47DE-8101-EEDEB65C1C27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7B09F6-29F4-41D1-85DF-D48660DCA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B6E791-1D23-4DB3-BF27-022ED80EE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9A9DC-785E-4D1A-83CC-7019C71A5A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4518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EED4FC-3257-40A0-AB1B-3A125C77A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B27BF-8AA8-47DE-8101-EEDEB65C1C27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8B023C-31DF-4CE1-86C4-FB186FC81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D7A8EB-5BDC-46B9-82B2-A96BEDA60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9A9DC-785E-4D1A-83CC-7019C71A5A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9884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9945A-C124-4F0C-9B7D-A02692EB6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A718-7C01-4B99-9B24-92AD84A4F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9784E5-77C2-4796-942A-B792B9BF43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1D84E6-DA14-48C0-B52C-121BB5844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B27BF-8AA8-47DE-8101-EEDEB65C1C27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6CC072-8984-4ECB-A8C2-4D8C565D2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F4C6E5-3E7B-40B9-A704-EB30E7E17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9A9DC-785E-4D1A-83CC-7019C71A5A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945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D2D51-0907-4ACB-8593-9AB60B7B9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5F5C24-DFE6-48DE-BCE3-8E914A1D9B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769F20-2707-45D9-AE15-390BB0DE92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5DE55A-1479-42EB-9418-430CBC29F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B27BF-8AA8-47DE-8101-EEDEB65C1C27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0FD75A-4669-4030-A58D-C6657D2B6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6ED283-C741-4C01-9AE1-632A8E04A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9A9DC-785E-4D1A-83CC-7019C71A5A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3381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4254D9-9C12-4D9F-8707-1F4A33A23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629BE2-D7BA-4409-9057-1E88840BF1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BB67AE-B880-4820-9A5D-FB3A23E907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B27BF-8AA8-47DE-8101-EEDEB65C1C27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35CF21-9BCA-476C-949D-8D0E2AEBD3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2CD996-505F-4C8D-985D-47BC7095B8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09A9DC-785E-4D1A-83CC-7019C71A5A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0863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31" name="Google Shape;531;p40"/>
          <p:cNvCxnSpPr/>
          <p:nvPr/>
        </p:nvCxnSpPr>
        <p:spPr>
          <a:xfrm>
            <a:off x="5233675" y="496016"/>
            <a:ext cx="5364518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cxnSp>
        <p:nvCxnSpPr>
          <p:cNvPr id="532" name="Google Shape;532;p40"/>
          <p:cNvCxnSpPr/>
          <p:nvPr/>
        </p:nvCxnSpPr>
        <p:spPr>
          <a:xfrm>
            <a:off x="1515469" y="6449982"/>
            <a:ext cx="7770130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sp>
        <p:nvSpPr>
          <p:cNvPr id="533" name="Google Shape;533;p40"/>
          <p:cNvSpPr txBox="1"/>
          <p:nvPr/>
        </p:nvSpPr>
        <p:spPr>
          <a:xfrm>
            <a:off x="9422175" y="6242250"/>
            <a:ext cx="11760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/>
            <a:r>
              <a:rPr lang="en-US" sz="700" b="1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rPr>
              <a:t>HUSTLE &amp; HEELS</a:t>
            </a:r>
            <a:endParaRPr/>
          </a:p>
          <a:p>
            <a:pPr algn="r"/>
            <a:r>
              <a:rPr lang="en-US" sz="700" b="1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rPr>
              <a:t>WWW.HHLL.CO.UK</a:t>
            </a:r>
            <a:endParaRPr sz="1000" b="1">
              <a:solidFill>
                <a:schemeClr val="dk1"/>
              </a:solidFill>
              <a:latin typeface="Spartan"/>
              <a:ea typeface="Spartan"/>
              <a:cs typeface="Spartan"/>
              <a:sym typeface="Spartan"/>
            </a:endParaRPr>
          </a:p>
        </p:txBody>
      </p:sp>
      <p:sp>
        <p:nvSpPr>
          <p:cNvPr id="534" name="Google Shape;534;p40"/>
          <p:cNvSpPr txBox="1"/>
          <p:nvPr/>
        </p:nvSpPr>
        <p:spPr>
          <a:xfrm>
            <a:off x="1515469" y="496016"/>
            <a:ext cx="2544286" cy="415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US" sz="1050" b="1" dirty="0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rPr>
              <a:t>PUBLIC RELATIONS VIDEO PART 2</a:t>
            </a:r>
            <a:endParaRPr dirty="0"/>
          </a:p>
          <a:p>
            <a:r>
              <a:rPr lang="en-US" sz="1050" b="1" dirty="0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rPr>
              <a:t>PR TACTICS TEMPLATE</a:t>
            </a:r>
            <a:endParaRPr sz="1050" b="1" dirty="0">
              <a:solidFill>
                <a:schemeClr val="dk1"/>
              </a:solidFill>
              <a:latin typeface="Spartan"/>
              <a:ea typeface="Spartan"/>
              <a:cs typeface="Spartan"/>
              <a:sym typeface="Spartan"/>
            </a:endParaRPr>
          </a:p>
        </p:txBody>
      </p:sp>
      <p:graphicFrame>
        <p:nvGraphicFramePr>
          <p:cNvPr id="535" name="Google Shape;535;p40"/>
          <p:cNvGraphicFramePr/>
          <p:nvPr/>
        </p:nvGraphicFramePr>
        <p:xfrm>
          <a:off x="1854548" y="1036116"/>
          <a:ext cx="8743650" cy="484055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457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7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29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37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>
                          <a:latin typeface="Spartan"/>
                          <a:ea typeface="Spartan"/>
                          <a:cs typeface="Spartan"/>
                          <a:sym typeface="Spartan"/>
                        </a:rPr>
                        <a:t>PRODUCT/</a:t>
                      </a:r>
                      <a:endParaRPr sz="1200" b="1">
                        <a:latin typeface="Spartan"/>
                        <a:ea typeface="Spartan"/>
                        <a:cs typeface="Spartan"/>
                        <a:sym typeface="Spartan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>
                          <a:latin typeface="Spartan"/>
                          <a:ea typeface="Spartan"/>
                          <a:cs typeface="Spartan"/>
                          <a:sym typeface="Spartan"/>
                        </a:rPr>
                        <a:t>SERVICES</a:t>
                      </a:r>
                      <a:endParaRPr sz="1200" b="1">
                        <a:latin typeface="Spartan"/>
                        <a:ea typeface="Spartan"/>
                        <a:cs typeface="Spartan"/>
                        <a:sym typeface="Spartan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>
                          <a:latin typeface="Spartan"/>
                          <a:ea typeface="Spartan"/>
                          <a:cs typeface="Spartan"/>
                          <a:sym typeface="Spartan"/>
                        </a:rPr>
                        <a:t>AUDIENCE</a:t>
                      </a:r>
                      <a:endParaRPr sz="1200" b="1">
                        <a:latin typeface="Spartan"/>
                        <a:ea typeface="Spartan"/>
                        <a:cs typeface="Spartan"/>
                        <a:sym typeface="Spartan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>
                          <a:latin typeface="Spartan"/>
                          <a:ea typeface="Spartan"/>
                          <a:cs typeface="Spartan"/>
                          <a:sym typeface="Spartan"/>
                        </a:rPr>
                        <a:t>CREATE WAYS TO GENERATE AWARENESS</a:t>
                      </a:r>
                      <a:endParaRPr sz="1200" b="1">
                        <a:latin typeface="Spartan"/>
                        <a:ea typeface="Spartan"/>
                        <a:cs typeface="Spartan"/>
                        <a:sym typeface="Spartan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21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A5A5A5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solidFill>
                            <a:srgbClr val="A5A5A5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What product/service do you want to generate awareness for?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A5A5A5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A5A5A5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solidFill>
                            <a:srgbClr val="A5A5A5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Which customer groups will you target?</a:t>
                      </a:r>
                      <a:endParaRPr sz="1000">
                        <a:solidFill>
                          <a:srgbClr val="A5A5A5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solidFill>
                            <a:srgbClr val="A5A5A5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What are the best attention grabbing stories to achieve this?</a:t>
                      </a:r>
                      <a:endParaRPr sz="1000">
                        <a:solidFill>
                          <a:srgbClr val="A5A5A5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82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82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382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57</Words>
  <Application>Microsoft Office PowerPoint</Application>
  <PresentationFormat>Widescreen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Gill Sans</vt:lpstr>
      <vt:lpstr>Spartan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Jamie Tavares</dc:creator>
  <cp:lastModifiedBy>Jamie Tavares</cp:lastModifiedBy>
  <cp:revision>1</cp:revision>
  <dcterms:created xsi:type="dcterms:W3CDTF">2021-01-31T21:01:00Z</dcterms:created>
  <dcterms:modified xsi:type="dcterms:W3CDTF">2021-01-31T21:02:37Z</dcterms:modified>
</cp:coreProperties>
</file>