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57DD4-27F4-444B-BD44-5C9ABA070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EF2E2-613D-49CB-B359-7F68692A5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71FAA-6FEC-4696-9E94-33DC93F2F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7E1B6-A80F-4FC0-9B32-5168265A3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77CB2-AF16-44A7-A20F-181A9647C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672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966D7-69B8-4688-89AA-F5FE2A146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75626F-6D83-4D41-8C28-E5291C90C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43E45-2684-4700-BFBF-FA9A56C8E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BC9CA-0E55-4B21-87F8-A4E4209C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F6362-190B-4201-BA86-868E50E7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64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9B29E1-68AC-44CD-B2DF-A8FB644E7E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15AC5F-7B3C-45C3-A464-0CFD0D06F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3099B-99A4-4601-8DA7-D2F99FD68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7099-3835-4056-98BD-08D1AAA8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A136C-6310-412C-8610-734CA747B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29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25C5F-F524-4A35-B63B-5FF49768B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63742-D2AC-447B-844E-3A8B1762C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24D1C-D803-4D19-AE7D-98A22138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5EB5-5898-4DB6-B9E4-D89D5FFF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97C94-8FAE-42C1-9076-476D86FF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4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B63F-6C23-4512-92EE-D35E186F4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E9BAE-9FC4-4929-9E11-B7618085F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12D21-8F42-4E15-B801-0A5C3CA3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0299A-5E06-4F36-8C08-ED22B507C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86D5C-3EC4-4E64-AC5F-5880431B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33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049B-FE2D-44C6-BC05-8A00EEA69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37130-7097-4605-A4AC-10859740E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285F4-208A-4C3D-9DE1-1A12E1CEA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BE626-9FC9-45CA-9BCF-3F4DA4B3D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6041E-3D15-47C4-ABF4-AF1601A2C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35F78-0CEA-413F-A558-E19D5750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01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6FE4-0B3B-43D3-8F67-0CDB7CF43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90C0F-E348-4B69-949D-F214172C2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03A1A-9F2E-4748-A979-2052E69D0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D2F8A8-0EE3-4738-856A-63600DB5F1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B9129A-F152-45E3-AE38-1027EB27CA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CAA969-82E8-4FA1-A3CB-79C2093B3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2B44E9-9F5D-4FC1-B4A3-15BD104A4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B2562F-A50F-44CE-80C9-850626E52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07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9C42D-59AB-4B02-A476-F4994A777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F3C11E-8600-4BE4-9B60-D965FC7E5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CC9C7-6611-4534-B3CB-6EAD5E45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DC1BA-83CF-45DA-8CE7-1C4F367E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27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C52A09-C956-4BB1-A030-F55FC397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AC04EE-96B7-464F-93EB-C1AF98EE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B4839-82B7-4E62-BCF4-30610F60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19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CB542-90C1-4A07-A8E6-ADD8D32E1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D06F8-070A-4A98-BE84-D9DCB790F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01131-4F1B-4E93-8C6B-37F53DDC6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B1AD9-E4E7-4A4C-A865-DE1C0A7A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A0A55-2D83-4AE4-96D4-16FBA8E63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83AD0-8638-4C3B-BF02-CB69016E3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2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7CF6-BD33-4E95-AA56-17213BD48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0F3F5D-A4CC-48C6-A840-42951E846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C6032-6D51-467A-9F10-CC60DACB6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E9C93-12F1-4144-86A7-307C2544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17B57-459B-4239-B6DB-9BA92E15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A8AE5-1A4B-43E3-8413-72FC36251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75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61E82B-FFC8-42AE-ABAB-352D710CE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CC155-A50E-4451-AA41-9095CE9C3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57881-D560-40CF-8F44-A9A2FEB3E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DE402-417C-4DFC-9505-3D18ECB7A670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C4922-DAF9-4BF2-8E09-82D115185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03040-FC53-43F1-8680-E0C97B144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4617F-46A1-4B14-AEC4-FBA0724F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65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72" y="190278"/>
            <a:ext cx="14430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SALES VIDEO SERIES 4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SALES PLAN TEMPLATE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373137" y="496016"/>
            <a:ext cx="6225061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25231" y="1348967"/>
          <a:ext cx="8878884" cy="42835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9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8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44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OBJECTIVES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STRATEGIES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TACTICS/MESSAGES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FREQUENCY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MEASUREMENT 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Specific,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measurable objectives to accomplish in an established time period</a:t>
                      </a:r>
                    </a:p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Which customer groups will you target to achieve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your objectives?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Actions you will take to achieve your objective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Tools or channels you will use to achieve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your targets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What activities will you do daily,</a:t>
                      </a:r>
                      <a:r>
                        <a:rPr lang="en-US" sz="10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 weekly, monthly to achieve your objective?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Gill Sans"/>
                          <a:cs typeface="Gill Sans"/>
                        </a:rPr>
                        <a:t>How will you track your results and progress?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49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33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2020-04-16T13:54:14Z</dcterms:created>
  <dcterms:modified xsi:type="dcterms:W3CDTF">2020-04-16T13:55:27Z</dcterms:modified>
</cp:coreProperties>
</file>