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3B54B-5661-4D94-ACE8-E0A0CB889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B8C7E7-DD92-422B-932D-83AC5A668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3BD08-2057-4928-8251-F2B8ACB3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7B19B-BDC7-404C-A72A-4B2854BE9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870DC-AAEE-4A12-BBCA-036B6D964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64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779B2-3D33-43A1-A63F-498C42470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1E99B3-5F89-46C7-8E9A-07A251210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F3C51-06C1-42ED-88EE-ABBE62BA8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1AFDD-CAFE-4E11-8ACB-341A13DE9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9000C-2D5C-479B-A6A1-9CFBDFC0E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994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26235E-F404-4200-A91C-BC5CC77070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1D4E5C-3F7E-47FF-A07F-AB94D9E02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A9206-D19E-49A0-BD07-C3CBF5408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B1941-97C3-454F-B2F1-562CEDFC4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168F8-1FE9-42DE-9DCF-426E76EF5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19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4856E-AD1E-4F92-88DF-13DA66D8D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B650E-A452-4FDA-ADF2-7A05C5D54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1ADB9-F54D-4FA4-BF4B-63641953A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A98E7-8DC6-4C24-BD32-5FA328160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7720A-2E0D-4AAC-9187-E3C748F43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85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93E4-6998-4E49-808E-E24A95C9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5EC27-496F-4FC7-A212-FBEDA9291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4B2DA-DDDF-4B80-97C6-FB8072CF9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42CF3-8685-4898-A67F-F41DAB7A6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3188E-F67A-4FCF-AA9B-0822B52F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33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46C4C-8DDC-4D6C-B7B4-430C3967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86E66-AA71-4A32-8E6E-FAD1342330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24C9FF-C20D-4E48-87CB-90CB6FA1C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735568-7D8C-42D4-8944-D0C5E0761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5DD650-1AA0-47AE-8A1C-4B553844E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7A5CD-6FBB-4BA8-8578-E2F09073E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700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66695-D878-43F7-A711-D888DC912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4C7CF-E4C0-4FD0-80C5-85CA0B396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FA3314-2311-47E4-BC4C-69ECE8717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1E87B4-A776-46BB-B931-DFDD6F8F8F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8EC25A-9AE4-43AB-8EDA-9FDC326034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A39270-AC8B-4B88-AA4E-79D73D83A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D9B3C7-40B8-4EFD-8BCC-CA1AA0A88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D7F0DE-9520-4C80-A43D-9CCECE765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093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DF72B-9C48-45F5-94BB-B777176F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1A02D5-B568-4994-B4E2-4B2EE1CC1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12149-F1BB-4693-8AEA-FBD61EBDE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F760EF-5355-4D71-A119-92435406E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5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288B63-721C-4EC0-93BC-A032C092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E3856B-75BB-4E33-8C25-17A94B84D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BB1AEB-04A2-4CA3-A9C1-050765F27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817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D9C1A-0D93-448B-80AF-01AA4BB0D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F35AC-72F6-45C4-94BE-950AE5FA4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FFE8C-2C39-4A0D-BD59-C0F9E8D15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DE5D8-B5B6-4B07-BFBF-3F0B73DF8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9E0F1-498D-461B-8518-A8FD4D5D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A07C7C-BBCB-40AE-AC3A-52673D5FC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85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2B2D5-B7DC-4DDA-A0FD-69D07FA54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53AE0E-F4B5-4540-B03B-40DEDC230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F03E38-2540-4375-88D7-EE7B4ED3D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77CE8-013D-4458-8554-6EC3D8CE2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CE7D0-41E1-466D-B6C8-8ABC86C5D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AC7CBC-F819-46AD-B650-769F873E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7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57B017-377D-4C78-AA2D-98D833D1D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AF55F-07A4-4FAB-A18D-1E66CE6C5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23B00-73BF-4C9A-BF27-0A66CB6A15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01A03-E0A9-4E73-8DE9-566654FE131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6AC08-5372-4F0A-8455-1A10E0CA18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ED28E-61D0-4A30-8A77-D2C527D95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A964C-25BA-4EE3-A5D3-FCDB1B8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07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474" y="190278"/>
            <a:ext cx="302358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League Spartan Bold"/>
                <a:cs typeface="League Spartan Bold"/>
              </a:rPr>
              <a:t>MARKETING VIDEO SERIES 3</a:t>
            </a:r>
          </a:p>
          <a:p>
            <a:r>
              <a:rPr lang="en-US" sz="1050" dirty="0">
                <a:latin typeface="League Spartan Bold"/>
                <a:cs typeface="League Spartan Bold"/>
              </a:rPr>
              <a:t>MARKETING OBJECTIVES AND STRATEGY TEMPLATE</a:t>
            </a:r>
            <a:endParaRPr lang="en-US" sz="1400" dirty="0">
              <a:latin typeface="League Spartan Bold"/>
              <a:cs typeface="League Spartan Bold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25231" y="1348967"/>
          <a:ext cx="8878884" cy="42835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9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8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44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OBJECTIVES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STRATEGIES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TACTICS/MESSAGES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FREQUENCY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MEASUREMENT 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498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Specific,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measurable objectives to accomplish in an established time period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Which customer groups will you target to achieve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your objectives?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Actions you will take to achieve your objective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Tools or channels you will use to achieve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your targets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What activities will you do daily,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weekly, monthly to achieve your objective?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How will you track your results and progress?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49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49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49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5329339" y="496016"/>
            <a:ext cx="5268859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15469" y="6449982"/>
            <a:ext cx="7770130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705004" y="6242242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00" dirty="0">
                <a:latin typeface="League Spartan Bold"/>
                <a:cs typeface="League Spartan Bold"/>
              </a:rPr>
              <a:t>HUSTLE &amp; HEELS</a:t>
            </a:r>
          </a:p>
          <a:p>
            <a:pPr algn="r"/>
            <a:r>
              <a:rPr lang="en-US" sz="700" dirty="0">
                <a:latin typeface="League Spartan Bold"/>
                <a:cs typeface="League Spartan Bold"/>
              </a:rPr>
              <a:t>WWW.HHLL.CO.UK</a:t>
            </a:r>
            <a:endParaRPr lang="en-US" sz="1000" dirty="0">
              <a:latin typeface="League Spartan Bold"/>
              <a:cs typeface="League Spartan Bold"/>
            </a:endParaRPr>
          </a:p>
        </p:txBody>
      </p:sp>
    </p:spTree>
    <p:extLst>
      <p:ext uri="{BB962C8B-B14F-4D97-AF65-F5344CB8AC3E}">
        <p14:creationId xmlns:p14="http://schemas.microsoft.com/office/powerpoint/2010/main" val="3511585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</vt:lpstr>
      <vt:lpstr>League Spartan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1</cp:revision>
  <dcterms:created xsi:type="dcterms:W3CDTF">2020-04-16T13:46:20Z</dcterms:created>
  <dcterms:modified xsi:type="dcterms:W3CDTF">2020-04-16T13:47:24Z</dcterms:modified>
</cp:coreProperties>
</file>