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BBA65-52EF-4F8D-AB3E-9DFB42AD13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060CFB-FFF8-4005-A0F8-0962BDF9C2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C30BB3-1E31-4E07-9E02-3716FFFD2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D261-2150-4A06-9311-3EF00492BBAE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D60DD-D6AB-4CEB-9E98-0970E56AC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099F4-0F3C-4FEB-9F18-977B4C5BF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B8F62-E7F2-4520-A883-1A545E1189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114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83672-203F-4498-B02B-E5EFAA2E5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1F3402-DE9B-413E-82EF-CE6875ACB3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16224F-8015-4E69-BB08-39C010DCA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D261-2150-4A06-9311-3EF00492BBAE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94388-5933-4736-B0F7-47589F6EB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2915E7-5AB9-4F52-9CE3-258CE4094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B8F62-E7F2-4520-A883-1A545E1189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397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346C83-530B-4E8E-92AB-A5AB233C4A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0F5CD1-F8C5-4377-B483-7049A0FEC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10EBA-41C9-4890-9F12-2FA88743F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D261-2150-4A06-9311-3EF00492BBAE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41B05-B7C3-4798-AA65-B1699BF7E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B720FA-0FC7-45BC-A7DD-589F14B44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B8F62-E7F2-4520-A883-1A545E1189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152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E3EE7-3D4B-44BF-9CD8-5B719CFDF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74A56-1199-4075-BBD0-C7B58BCFAD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8BCFE-E0C1-451D-B99A-6D18B6AD4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D261-2150-4A06-9311-3EF00492BBAE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20039-45AC-4198-ADA5-5570A85E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7DE0B-A102-40C6-A9AB-14E613275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B8F62-E7F2-4520-A883-1A545E1189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62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F9D70-9228-42AD-8217-B976340EB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4F8CF-FD29-4C10-8ED0-8E196F3C2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98F86-7A22-4D4B-8A94-CAE91A68D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D261-2150-4A06-9311-3EF00492BBAE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540AB7-591B-4DDE-BB09-6F9EA5801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A963F5-FA91-4597-8984-7EC4D7748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B8F62-E7F2-4520-A883-1A545E1189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081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ED04A-E92B-45F8-9450-F1871A933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0F5B1-2624-402C-8207-F7A2D62208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856649-6DBA-4227-A99B-1CE94D20A2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44D318-613B-4400-BA2E-DB28B1659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D261-2150-4A06-9311-3EF00492BBAE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9C42EF-6E10-41C3-AA65-DBC43277D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B8E814-6DEC-4888-81DB-E6BFE2DD4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B8F62-E7F2-4520-A883-1A545E1189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67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BFC3C-6642-44D3-8D66-28AC5581F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4D965-E7A5-4C6B-8FB6-5F2162B17F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8B5486-20E9-40FC-8EF7-9AB8EB4A7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88D721-0D79-4E44-9374-62131A6EC2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653AB6-5931-443A-A2A3-9A8E9131B2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444289-D944-4A26-BF82-E368D4A08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D261-2150-4A06-9311-3EF00492BBAE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6678E4-F88A-4932-ACA8-52678D05A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2433DA-184E-410D-BFCC-E9D20D316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B8F62-E7F2-4520-A883-1A545E1189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42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91206-D7F8-429F-9FAF-B66A657A8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D8228B-35D8-448E-B852-AD9F64F8D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D261-2150-4A06-9311-3EF00492BBAE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660C73-4EE0-4A98-8398-B64B8C9B2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9E313A-D932-4931-9C03-12727A22B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B8F62-E7F2-4520-A883-1A545E1189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992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6EDD61-C498-4D33-B95D-81E301702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D261-2150-4A06-9311-3EF00492BBAE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A7793F-E4B0-4584-A445-C22CDD3B4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9ECA85-9C1E-4768-8C60-6C3E4A562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B8F62-E7F2-4520-A883-1A545E1189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473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5CCF1-95BA-4AF3-A94B-D548CAD54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72679-E64E-4BEA-80F3-64E5E2958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ACE2E3-4047-48D6-95FF-11891D0B08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C9D6CC-A9FC-4D0A-A13E-9BCC11F4A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D261-2150-4A06-9311-3EF00492BBAE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8B8AC8-9948-4CB7-B69B-6104C0663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619D31-A703-48BA-B89D-CB8E38EE9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B8F62-E7F2-4520-A883-1A545E1189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806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33B64-4F35-4B58-9DEA-0075C0F0C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640CA3-577F-4B61-8B4F-DC9C2D115C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0A8FB-3DF0-403C-A16C-A73C00789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DE72A0-C7FE-4ACF-B73D-F325793FB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4D261-2150-4A06-9311-3EF00492BBAE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55624D-F7B7-4C65-91A9-42AF94F37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763E27-2DD0-4DBD-A583-94021F0FD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B8F62-E7F2-4520-A883-1A545E1189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373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08111E-2FA3-4F66-B127-D6D3C78E0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F35241-D20D-4E1D-917E-C5042F649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29FEF-8FA3-4843-AF41-DEA5BE3799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4D261-2150-4A06-9311-3EF00492BBAE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B7CC3A-B62E-4AA1-9B90-3DF78FDB60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DBBEE-01C6-4CF2-B56E-CCC1CC90CA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B8F62-E7F2-4520-A883-1A545E1189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204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67817" y="439411"/>
            <a:ext cx="2611612" cy="390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9" dirty="0">
                <a:solidFill>
                  <a:srgbClr val="933BC4"/>
                </a:solidFill>
                <a:latin typeface="League Spartan Bold"/>
                <a:cs typeface="League Spartan Bold"/>
              </a:rPr>
              <a:t>CONVERTING PEOPLE INTO CUSTOMERS PART 2</a:t>
            </a:r>
          </a:p>
          <a:p>
            <a:r>
              <a:rPr lang="en-US" sz="969" dirty="0">
                <a:solidFill>
                  <a:srgbClr val="F4CC35"/>
                </a:solidFill>
                <a:latin typeface="League Spartan Bold"/>
                <a:cs typeface="League Spartan Bold"/>
              </a:rPr>
              <a:t>CONVERSION FUNNEL TEMPLATE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329120" y="721630"/>
            <a:ext cx="4922753" cy="0"/>
          </a:xfrm>
          <a:prstGeom prst="line">
            <a:avLst/>
          </a:prstGeom>
          <a:ln w="6350" cmpd="sng">
            <a:solidFill>
              <a:srgbClr val="933BC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2286970" y="1218929"/>
          <a:ext cx="7555255" cy="4490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1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10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10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10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2562">
                <a:tc rowSpan="2">
                  <a:txBody>
                    <a:bodyPr/>
                    <a:lstStyle/>
                    <a:p>
                      <a:pPr algn="ctr"/>
                      <a:endParaRPr lang="en-US" sz="1100" baseline="0" dirty="0">
                        <a:solidFill>
                          <a:schemeClr val="bg1">
                            <a:lumMod val="50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sz="1100" baseline="0" dirty="0">
                        <a:solidFill>
                          <a:schemeClr val="bg1">
                            <a:lumMod val="50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  <a:p>
                      <a:pPr algn="ctr"/>
                      <a:r>
                        <a:rPr lang="en-US" sz="110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CONVERSION CHANNELS</a:t>
                      </a:r>
                    </a:p>
                    <a:p>
                      <a:pPr algn="ctr"/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3697">
                <a:tc vMerge="1">
                  <a:txBody>
                    <a:bodyPr/>
                    <a:lstStyle/>
                    <a:p>
                      <a:pPr algn="ctr"/>
                      <a:endParaRPr lang="en-US" sz="1200" baseline="0" dirty="0">
                        <a:solidFill>
                          <a:schemeClr val="tx1"/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WEBSITE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LEAD</a:t>
                      </a:r>
                      <a:r>
                        <a:rPr lang="en-US" sz="110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 PAGES</a:t>
                      </a:r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LINKEDIN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YOUTUBE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116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AWARENESS</a:t>
                      </a:r>
                    </a:p>
                    <a:p>
                      <a:pPr algn="ctr"/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Gill Sans"/>
                          <a:cs typeface="Gill Sans"/>
                        </a:rPr>
                        <a:t>Social</a:t>
                      </a:r>
                      <a:r>
                        <a:rPr lang="en-US" sz="110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Gill Sans"/>
                          <a:cs typeface="Gill Sans"/>
                        </a:rPr>
                        <a:t> Media</a:t>
                      </a:r>
                    </a:p>
                    <a:p>
                      <a:pPr algn="ctr"/>
                      <a:r>
                        <a:rPr lang="en-US" sz="110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Gill Sans"/>
                          <a:cs typeface="Gill Sans"/>
                        </a:rPr>
                        <a:t>Press coverage</a:t>
                      </a:r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latin typeface="Gill Sans"/>
                        <a:cs typeface="Gill San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solidFill>
                          <a:schemeClr val="bg1">
                            <a:lumMod val="50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861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CONVERT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Gill Sans"/>
                          <a:cs typeface="Gill Sans"/>
                        </a:rPr>
                        <a:t>How-to-guides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Gill Sans"/>
                          <a:cs typeface="Gill Sans"/>
                        </a:rPr>
                        <a:t>Newsletter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solidFill>
                          <a:schemeClr val="bg1">
                            <a:lumMod val="50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0436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NURTURE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latin typeface="Gill Sans"/>
                        <a:cs typeface="Gill Sans"/>
                      </a:endParaRPr>
                    </a:p>
                    <a:p>
                      <a:pPr algn="ctr"/>
                      <a:r>
                        <a:rPr 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Gill Sans"/>
                          <a:cs typeface="Gill Sans"/>
                        </a:rPr>
                        <a:t>Live</a:t>
                      </a:r>
                      <a:r>
                        <a:rPr lang="en-US" sz="110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Gill Sans"/>
                          <a:cs typeface="Gill Sans"/>
                        </a:rPr>
                        <a:t> demos</a:t>
                      </a:r>
                    </a:p>
                    <a:p>
                      <a:pPr algn="ctr"/>
                      <a:r>
                        <a:rPr lang="en-US" sz="110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Gill Sans"/>
                          <a:cs typeface="Gill Sans"/>
                        </a:rPr>
                        <a:t>Customer reviews</a:t>
                      </a:r>
                    </a:p>
                    <a:p>
                      <a:pPr algn="ctr"/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latin typeface="Gill Sans"/>
                        <a:cs typeface="Gill San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solidFill>
                          <a:schemeClr val="bg1">
                            <a:lumMod val="50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solidFill>
                          <a:schemeClr val="bg1">
                            <a:lumMod val="50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3697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eague Spartan Bold"/>
                          <a:cs typeface="League Spartan Bold"/>
                        </a:rPr>
                        <a:t>MAINTAIN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Gill Sans"/>
                          <a:cs typeface="Gill Sans"/>
                        </a:rPr>
                        <a:t>Newsletter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Gill Sans"/>
                          <a:cs typeface="Gill Sans"/>
                        </a:rPr>
                        <a:t>Special offers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DC7077C-D998-7240-B953-A76CB976E0C2}"/>
              </a:ext>
            </a:extLst>
          </p:cNvPr>
          <p:cNvSpPr txBox="1"/>
          <p:nvPr/>
        </p:nvSpPr>
        <p:spPr>
          <a:xfrm>
            <a:off x="9358681" y="6242243"/>
            <a:ext cx="8931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00" dirty="0">
                <a:solidFill>
                  <a:schemeClr val="bg1"/>
                </a:solidFill>
                <a:latin typeface="League Spartan Bold"/>
                <a:cs typeface="League Spartan Bold"/>
              </a:rPr>
              <a:t>HUSTLE &amp; HEELS</a:t>
            </a:r>
          </a:p>
          <a:p>
            <a:pPr algn="r"/>
            <a:r>
              <a:rPr lang="en-US" sz="700" dirty="0">
                <a:solidFill>
                  <a:schemeClr val="bg1"/>
                </a:solidFill>
                <a:latin typeface="League Spartan Bold"/>
                <a:cs typeface="League Spartan Bold"/>
              </a:rPr>
              <a:t>WWW.HHLL.CO.UK</a:t>
            </a:r>
            <a:endParaRPr lang="en-US" sz="1000" dirty="0">
              <a:solidFill>
                <a:schemeClr val="bg1"/>
              </a:solidFill>
              <a:latin typeface="League Spartan Bold"/>
              <a:cs typeface="League Spartan Bold"/>
            </a:endParaRPr>
          </a:p>
        </p:txBody>
      </p:sp>
    </p:spTree>
    <p:extLst>
      <p:ext uri="{BB962C8B-B14F-4D97-AF65-F5344CB8AC3E}">
        <p14:creationId xmlns:p14="http://schemas.microsoft.com/office/powerpoint/2010/main" val="4149351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43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Gill Sans</vt:lpstr>
      <vt:lpstr>League Spartan 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Tavares</dc:creator>
  <cp:lastModifiedBy>Jamie Tavares</cp:lastModifiedBy>
  <cp:revision>2</cp:revision>
  <dcterms:created xsi:type="dcterms:W3CDTF">2020-07-18T16:25:57Z</dcterms:created>
  <dcterms:modified xsi:type="dcterms:W3CDTF">2020-07-18T16:51:34Z</dcterms:modified>
</cp:coreProperties>
</file>