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4" autoAdjust="0"/>
    <p:restoredTop sz="94660"/>
  </p:normalViewPr>
  <p:slideViewPr>
    <p:cSldViewPr snapToGrid="0">
      <p:cViewPr varScale="1">
        <p:scale>
          <a:sx n="42" d="100"/>
          <a:sy n="42" d="100"/>
        </p:scale>
        <p:origin x="72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B5DB7-F9CE-459C-B4F3-03A15591FF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84B480-5467-4F9C-88D5-6952FC605B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FFE9EB-3074-4951-BBF9-60C9B00C2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CF5CD-8A72-42EB-A023-AE4C4D5A6E21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CC9C5C-83D3-4B1C-8180-AF87FF16B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42D121-23E1-4649-860D-4985FF9A5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DF906-62B9-4D70-A114-108ABA079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4376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F0E69-0919-41C6-9097-665E62782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AF8450-8420-4707-A973-2B0CD2593B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FA5346-2407-4C3F-916E-688AA6A74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CF5CD-8A72-42EB-A023-AE4C4D5A6E21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CD886B-504A-4DA6-B629-DC40FD0A4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286048-CC64-467D-BB39-3318BB017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DF906-62B9-4D70-A114-108ABA079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2206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F2C9AD-A751-4619-B25D-1C741A6A2E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090307-DCA0-4A39-9D49-36D619C8F2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4F3763-0937-4F3B-8C26-003076B9A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CF5CD-8A72-42EB-A023-AE4C4D5A6E21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F14523-B47A-4D4A-8AFE-3E2D7F0BB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7B74A3-4304-41B1-97A1-6C601ED58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DF906-62B9-4D70-A114-108ABA079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0129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A1F9A-3205-43E6-9849-8B79995A4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EF1008-7515-4FBF-B87F-8D3BA42EBB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6D3A67-08D0-4813-902C-CE64DE5D6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CF5CD-8A72-42EB-A023-AE4C4D5A6E21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A275B4-D53F-47AE-841D-C10100046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9C512B-24D3-4709-A303-4F7886C8D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DF906-62B9-4D70-A114-108ABA079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039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561EC-B5B4-49B8-B7F2-5F9371BA5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FD6228-E47A-4B54-8168-8726D2E9BD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C2BE47-0954-42E7-82D5-F4C2C9ECB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CF5CD-8A72-42EB-A023-AE4C4D5A6E21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5970E1-8B80-4341-A386-4CBA5204C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E8EA69-3213-45A2-95E6-5E759907E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DF906-62B9-4D70-A114-108ABA079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0302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96E4A-44F7-4579-8E59-21AE94E2EF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92956E-BDB7-4F9B-81BA-95B1ACB60B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1A37C7-EDE1-4D10-8A0D-A49479AB1B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52857F-93E0-4659-B774-67EEBD945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CF5CD-8A72-42EB-A023-AE4C4D5A6E21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3961CF-DF1B-4FCE-9B9E-A1A9D0C58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144C6E-3F9E-4270-8A49-30825A5AB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DF906-62B9-4D70-A114-108ABA079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856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54CF2-C2E1-4686-B32B-49386988B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39F8AB-4F0A-4B5D-A944-6D8E7294BD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176100-811F-4337-9141-F242B27BA5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CCD4E3-690B-4152-8A9D-580FAD81EF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FD2969-37DE-4E82-A443-C3068EF1D1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5D199E-65B0-4A52-9C05-B0049F221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CF5CD-8A72-42EB-A023-AE4C4D5A6E21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1B5912-0358-4840-9BE0-786A44CE4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F3BCDD-742F-44C3-8419-BB8489CE6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DF906-62B9-4D70-A114-108ABA079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1614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86CA0-4498-46A7-81A3-C3377CA3E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44BA10-8A1D-4C68-80FA-D3239A853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CF5CD-8A72-42EB-A023-AE4C4D5A6E21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73AADC-DE5A-4B0F-BF4F-17034B1B1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D2F08D-7116-439D-A554-DB4DDC57F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DF906-62B9-4D70-A114-108ABA079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4286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53F7F9-1026-4F54-A376-5453D94F0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CF5CD-8A72-42EB-A023-AE4C4D5A6E21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655C7E-D2E6-43E9-BD4E-A1B9CFB9F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4E2173-B77C-433C-AAE4-95BC4BECF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DF906-62B9-4D70-A114-108ABA079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1099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45ED9-2CC5-46D2-BA48-E89A15D95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F61A04-FE5E-4691-8A56-32235B7D6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C0239B-AA10-4F8F-AC1F-F311907464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415DD8-5FEA-4B18-935E-7571F4B87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CF5CD-8A72-42EB-A023-AE4C4D5A6E21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25F114-92A2-43FE-AC6B-B66E5C82C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FD2814-0422-4C28-9283-BFC46E420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DF906-62B9-4D70-A114-108ABA079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8522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943C3A-15DA-44B1-BD8A-66F2920AF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4008B6-9A67-4667-AC5E-2CD0580C7F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93BBE3-7657-4968-B314-A25836EF91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D7538D-BAE4-42FE-9AAD-FEE4EB3AE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CF5CD-8A72-42EB-A023-AE4C4D5A6E21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D3736E-9720-43CE-AC04-B32E0CC4D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92F6B6-35C2-4E86-B6C6-BFF84BA56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DF906-62B9-4D70-A114-108ABA079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7668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A5990B-B3BA-4FED-961A-C167FEDCA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8BEC7D-8F70-4584-BC8F-9E166CB718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444334-0CC7-42F7-A714-AD39B3BFCD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6CF5CD-8A72-42EB-A023-AE4C4D5A6E21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7B544F-16BC-4A92-A843-88035E8D3D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6823F4-10F6-4C01-BA29-FD6FE322DD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8DF906-62B9-4D70-A114-108ABA079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3891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15470" y="190278"/>
            <a:ext cx="2855269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latin typeface="League Spartan Bold"/>
                <a:cs typeface="League Spartan Bold"/>
              </a:rPr>
              <a:t>MARKETING VIDEO SERIES 4 </a:t>
            </a:r>
          </a:p>
          <a:p>
            <a:r>
              <a:rPr lang="en-US" sz="1050" dirty="0">
                <a:latin typeface="League Spartan Bold"/>
                <a:cs typeface="League Spartan Bold"/>
              </a:rPr>
              <a:t>MARKETING STRATEGY MONITORING TEMPLATE</a:t>
            </a:r>
            <a:endParaRPr lang="en-US" sz="1400" dirty="0">
              <a:latin typeface="League Spartan Bold"/>
              <a:cs typeface="League Spartan Bold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5266907" y="496016"/>
            <a:ext cx="5331286" cy="0"/>
          </a:xfrm>
          <a:prstGeom prst="line">
            <a:avLst/>
          </a:prstGeom>
          <a:ln w="635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1515469" y="6449982"/>
            <a:ext cx="7770130" cy="0"/>
          </a:xfrm>
          <a:prstGeom prst="line">
            <a:avLst/>
          </a:prstGeom>
          <a:ln w="635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9705004" y="6242242"/>
            <a:ext cx="8931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700" dirty="0">
                <a:latin typeface="League Spartan Bold"/>
                <a:cs typeface="League Spartan Bold"/>
              </a:rPr>
              <a:t>HUSTLE &amp; HEELS</a:t>
            </a:r>
          </a:p>
          <a:p>
            <a:pPr algn="r"/>
            <a:r>
              <a:rPr lang="en-US" sz="700" dirty="0">
                <a:latin typeface="League Spartan Bold"/>
                <a:cs typeface="League Spartan Bold"/>
              </a:rPr>
              <a:t>WWW.HHLL.CO.UK</a:t>
            </a:r>
            <a:endParaRPr lang="en-US" sz="1000" dirty="0">
              <a:latin typeface="League Spartan Bold"/>
              <a:cs typeface="League Spartan Bold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652032" y="1050853"/>
          <a:ext cx="9017691" cy="48517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332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41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1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74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17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017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0176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0176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8608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7040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7040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01767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70407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6353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101046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eague Spartan Bold"/>
                          <a:cs typeface="League Spartan Bold"/>
                        </a:rPr>
                        <a:t>OBJECTIVES</a:t>
                      </a:r>
                    </a:p>
                  </a:txBody>
                  <a:tcPr anchor="ctr"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eague Spartan Bold"/>
                          <a:cs typeface="League Spartan Bold"/>
                        </a:rPr>
                        <a:t>TARGET</a:t>
                      </a:r>
                    </a:p>
                  </a:txBody>
                  <a:tcPr anchor="ctr"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3549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League Spartan Bold"/>
                          <a:cs typeface="League Spartan Bold"/>
                        </a:rPr>
                        <a:t>To</a:t>
                      </a:r>
                      <a:r>
                        <a:rPr lang="en-US" sz="1000" baseline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League Spartan Bold"/>
                          <a:cs typeface="League Spartan Bold"/>
                        </a:rPr>
                        <a:t> increase newsletter subscribers each month</a:t>
                      </a:r>
                      <a:endParaRPr 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League Spartan Bold"/>
                        <a:cs typeface="League Spartan Bold"/>
                      </a:endParaRPr>
                    </a:p>
                  </a:txBody>
                  <a:tcPr anchor="ctr"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League Spartan Bold"/>
                          <a:cs typeface="League Spartan Bold"/>
                        </a:rPr>
                        <a:t>Minimum</a:t>
                      </a:r>
                      <a:r>
                        <a:rPr lang="en-US" sz="1000" baseline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League Spartan Bold"/>
                          <a:cs typeface="League Spartan Bold"/>
                        </a:rPr>
                        <a:t> of  10 new followers </a:t>
                      </a:r>
                      <a:endParaRPr 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League Spartan Bold"/>
                        <a:cs typeface="League Spartan Bold"/>
                      </a:endParaRPr>
                    </a:p>
                  </a:txBody>
                  <a:tcPr anchor="ctr"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League Spartan Bold"/>
                          <a:cs typeface="League Spartan Bold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League Spartan Bold"/>
                          <a:cs typeface="League Spartan Bold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League Spartan Bold"/>
                          <a:cs typeface="League Spartan Bold"/>
                        </a:rPr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League Spartan Bold"/>
                          <a:cs typeface="League Spartan Bold"/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League Spartan Bold"/>
                          <a:cs typeface="League Spartan Bold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League Spartan Bold"/>
                          <a:cs typeface="League Spartan Bold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League Spartan Bold"/>
                          <a:cs typeface="League Spartan Bold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League Spartan Bold"/>
                          <a:cs typeface="League Spartan Bold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League Spartan Bold"/>
                          <a:cs typeface="League Spartan Bold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League Spartan Bold"/>
                          <a:cs typeface="League Spartan Bold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League Spartan Bold"/>
                          <a:cs typeface="League Spartan Bold"/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League Spartan Bold"/>
                          <a:cs typeface="League Spartan Bold"/>
                        </a:rPr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6475"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0795"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10463"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 rot="16200000">
            <a:off x="4751243" y="1411190"/>
            <a:ext cx="536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eague Spartan Bold"/>
                <a:cs typeface="League Spartan Bold"/>
              </a:rPr>
              <a:t>JAN</a:t>
            </a:r>
          </a:p>
        </p:txBody>
      </p:sp>
      <p:sp>
        <p:nvSpPr>
          <p:cNvPr id="11" name="TextBox 10"/>
          <p:cNvSpPr txBox="1"/>
          <p:nvPr/>
        </p:nvSpPr>
        <p:spPr>
          <a:xfrm rot="16200000">
            <a:off x="5277404" y="1411190"/>
            <a:ext cx="5277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eague Spartan Bold"/>
                <a:cs typeface="League Spartan Bold"/>
              </a:rPr>
              <a:t>FEB</a:t>
            </a:r>
          </a:p>
        </p:txBody>
      </p:sp>
      <p:sp>
        <p:nvSpPr>
          <p:cNvPr id="12" name="TextBox 11"/>
          <p:cNvSpPr txBox="1"/>
          <p:nvPr/>
        </p:nvSpPr>
        <p:spPr>
          <a:xfrm rot="16200000">
            <a:off x="5743033" y="1400359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eague Spartan Bold"/>
                <a:cs typeface="League Spartan Bold"/>
              </a:rPr>
              <a:t>MAR</a:t>
            </a:r>
          </a:p>
        </p:txBody>
      </p:sp>
      <p:sp>
        <p:nvSpPr>
          <p:cNvPr id="13" name="TextBox 12"/>
          <p:cNvSpPr txBox="1"/>
          <p:nvPr/>
        </p:nvSpPr>
        <p:spPr>
          <a:xfrm rot="16200000">
            <a:off x="6281251" y="1400358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eague Spartan Bold"/>
                <a:cs typeface="League Spartan Bold"/>
              </a:rPr>
              <a:t>APR</a:t>
            </a:r>
          </a:p>
        </p:txBody>
      </p:sp>
      <p:sp>
        <p:nvSpPr>
          <p:cNvPr id="14" name="TextBox 13"/>
          <p:cNvSpPr txBox="1"/>
          <p:nvPr/>
        </p:nvSpPr>
        <p:spPr>
          <a:xfrm rot="16200000">
            <a:off x="6762907" y="1413182"/>
            <a:ext cx="6101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eague Spartan Bold"/>
                <a:cs typeface="League Spartan Bold"/>
              </a:rPr>
              <a:t>MAY</a:t>
            </a:r>
          </a:p>
        </p:txBody>
      </p:sp>
      <p:sp>
        <p:nvSpPr>
          <p:cNvPr id="15" name="TextBox 14"/>
          <p:cNvSpPr txBox="1"/>
          <p:nvPr/>
        </p:nvSpPr>
        <p:spPr>
          <a:xfrm rot="16200000">
            <a:off x="7283591" y="1427721"/>
            <a:ext cx="554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eague Spartan Bold"/>
                <a:cs typeface="League Spartan Bold"/>
              </a:rPr>
              <a:t>JUN</a:t>
            </a:r>
          </a:p>
        </p:txBody>
      </p:sp>
      <p:sp>
        <p:nvSpPr>
          <p:cNvPr id="16" name="TextBox 15"/>
          <p:cNvSpPr txBox="1"/>
          <p:nvPr/>
        </p:nvSpPr>
        <p:spPr>
          <a:xfrm rot="16200000">
            <a:off x="7826688" y="1411189"/>
            <a:ext cx="503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eague Spartan Bold"/>
                <a:cs typeface="League Spartan Bold"/>
              </a:rPr>
              <a:t>JUL</a:t>
            </a:r>
          </a:p>
        </p:txBody>
      </p:sp>
      <p:sp>
        <p:nvSpPr>
          <p:cNvPr id="17" name="TextBox 16"/>
          <p:cNvSpPr txBox="1"/>
          <p:nvPr/>
        </p:nvSpPr>
        <p:spPr>
          <a:xfrm rot="16200000">
            <a:off x="8260870" y="1427720"/>
            <a:ext cx="6074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eague Spartan Bold"/>
                <a:cs typeface="League Spartan Bold"/>
              </a:rPr>
              <a:t>AUG</a:t>
            </a:r>
          </a:p>
        </p:txBody>
      </p:sp>
      <p:sp>
        <p:nvSpPr>
          <p:cNvPr id="18" name="TextBox 17"/>
          <p:cNvSpPr txBox="1"/>
          <p:nvPr/>
        </p:nvSpPr>
        <p:spPr>
          <a:xfrm rot="16200000">
            <a:off x="8748891" y="1427720"/>
            <a:ext cx="6324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eague Spartan Bold"/>
                <a:cs typeface="League Spartan Bold"/>
              </a:rPr>
              <a:t>SEPT</a:t>
            </a:r>
          </a:p>
        </p:txBody>
      </p:sp>
      <p:sp>
        <p:nvSpPr>
          <p:cNvPr id="19" name="TextBox 18"/>
          <p:cNvSpPr txBox="1"/>
          <p:nvPr/>
        </p:nvSpPr>
        <p:spPr>
          <a:xfrm rot="16200000">
            <a:off x="9250369" y="1426690"/>
            <a:ext cx="573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eague Spartan Bold"/>
                <a:cs typeface="League Spartan Bold"/>
              </a:rPr>
              <a:t>OCT</a:t>
            </a:r>
          </a:p>
        </p:txBody>
      </p:sp>
      <p:sp>
        <p:nvSpPr>
          <p:cNvPr id="20" name="TextBox 19"/>
          <p:cNvSpPr txBox="1"/>
          <p:nvPr/>
        </p:nvSpPr>
        <p:spPr>
          <a:xfrm rot="16200000">
            <a:off x="9668505" y="1399916"/>
            <a:ext cx="614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eague Spartan Bold"/>
                <a:cs typeface="League Spartan Bold"/>
              </a:rPr>
              <a:t>NOV</a:t>
            </a:r>
          </a:p>
        </p:txBody>
      </p:sp>
      <p:sp>
        <p:nvSpPr>
          <p:cNvPr id="21" name="TextBox 20"/>
          <p:cNvSpPr txBox="1"/>
          <p:nvPr/>
        </p:nvSpPr>
        <p:spPr>
          <a:xfrm rot="16200000">
            <a:off x="10204923" y="1427719"/>
            <a:ext cx="5602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eague Spartan Bold"/>
                <a:cs typeface="League Spartan Bold"/>
              </a:rPr>
              <a:t>DEC</a:t>
            </a:r>
          </a:p>
        </p:txBody>
      </p:sp>
    </p:spTree>
    <p:extLst>
      <p:ext uri="{BB962C8B-B14F-4D97-AF65-F5344CB8AC3E}">
        <p14:creationId xmlns:p14="http://schemas.microsoft.com/office/powerpoint/2010/main" val="3358593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55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League Spartan Bold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Jamie Tavares</dc:creator>
  <cp:lastModifiedBy>Jamie Tavares</cp:lastModifiedBy>
  <cp:revision>1</cp:revision>
  <dcterms:created xsi:type="dcterms:W3CDTF">2020-04-16T13:47:33Z</dcterms:created>
  <dcterms:modified xsi:type="dcterms:W3CDTF">2020-04-16T13:48:44Z</dcterms:modified>
</cp:coreProperties>
</file>