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0464B-8496-4442-A069-8A499769C07B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B6A39-DEA4-42BD-8103-6FF95F222B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16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" name="Google Shape;538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26BA4-6EB0-4C85-B700-F52571FDD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38D6BF-D217-4633-B6DC-0A008C926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60AC1-DA8B-4372-B401-F3ABBB4C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4569D-4525-4B4C-B31E-0223B6CB6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3BA82-AA25-4B8E-9EB6-7B0C2097B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1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4FEC-6D8F-4D25-9F39-491218E68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3CC4B-FFC7-4322-B88E-0391A7DB6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EDCFC7-67AD-4D32-B35A-1B7916CCF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07B49-DC11-469D-BF0D-583A6C98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2C36A-8E16-4ACA-B689-339758177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527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A5E970-76BE-487E-A34A-0513FB244C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71286-61DD-4A42-801D-36A4E6E03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F052A-D297-48F3-9AC5-A0984F721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63884-86A6-4000-B4F5-3A1FB10E8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230CE-DE4F-44AC-8E55-966891E27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796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A200B-76F1-40CA-B7CC-FED3A1AEA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B8854-BA2E-4092-9261-2DD71815B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E1838-12AC-4358-82D0-C776286DA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138F6-D51D-47F9-B5AB-BA0AE595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0F3E96-BA74-49B9-9E5C-C53EE6BC2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6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A1E51-3786-4DE3-AD7A-2B9E04A58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B8E92-95F8-4483-BEB0-4AE5CAAF0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A214F3-9CA1-4EF7-B13A-BE8D5EA7E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61C56-D3DF-4D08-9D7D-336A603D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7BA7F-281F-49BB-A89A-245BDD0C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22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868E8-FA43-44A9-89D0-D4E8B145F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4535-9D17-4857-814B-D3B9E76965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1BDFF6-64BF-48B0-892D-E2B5858CA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301A4B-FDB7-4AEB-99F8-5F3128553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AFD754-F79F-41E1-80D9-F7437063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B88D6-1849-4679-9F7C-E2F371AE6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576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F7A16-135D-43A9-94B6-676CAD0A8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679E6-3CE6-4BA0-B488-798ABBD77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9C2CAC-F3F9-42B7-ADB3-93FE4495C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ADEC8B-A1E2-43DE-B1F0-A340372B2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926AA-4886-4F5F-9362-32EB11ADA8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331F63-0ADC-4F6C-A196-90433AAB7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99B23F-34A1-4DCA-8B07-BFA785A06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62D74C-6F83-4DBC-9FDE-69D0BC75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0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F1C8-CE60-4B58-8143-D81458D81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D94E4B-6116-4B59-8DA6-92DE7F23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36C9D9-789B-4B85-B87A-AC4A92730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0AEA89-EC2B-4078-B02A-CFFF06BD9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95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E1A5E1-8A39-466B-88B5-715D168D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9D1252-A9DA-4D6F-B55B-4DC701FE3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C920A-5FF1-4889-B400-D37E91160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276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1771D-F123-4256-8A68-CB56B97DA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0954A-6BB6-413C-9856-5E63C803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05007-8739-4F82-97DC-313761CA8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00EE4-F07F-43A7-8E69-DF2A8162E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44F5-0757-4F52-9F43-14D5FBCA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B4BB13-613B-46B0-98C6-DA72E44FF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475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5A71B-D2BB-41D2-B38A-9739966DA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2BCDF3-8CB6-4A7D-AA68-325D08E376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434BD-972C-4433-BCDC-05FD36089F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93F225-D27C-4C94-AB58-E421FCA70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391EB-1B7A-4AE4-A548-C7DE8AC18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1D3901-9E03-48BA-A516-C75056A52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11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BBE45F-29DC-4475-A86C-14CFBC79C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1E553-2306-4C8C-AE83-C0FCFC217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821A93-E9C9-407A-8C13-9295B46C0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097A8-AFF5-4531-A869-2D61EB08DCAC}" type="datetimeFigureOut">
              <a:rPr lang="en-GB" smtClean="0"/>
              <a:t>31/01/2021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546D2-E5F1-49FC-9CFF-EE127D3C7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2D3C4-0534-40D4-91D7-839587C366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0AFC4-D963-40DD-BA92-FB62994725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0" name="Google Shape;540;p41"/>
          <p:cNvCxnSpPr/>
          <p:nvPr/>
        </p:nvCxnSpPr>
        <p:spPr>
          <a:xfrm>
            <a:off x="5233675" y="496016"/>
            <a:ext cx="5364518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cxnSp>
        <p:nvCxnSpPr>
          <p:cNvPr id="541" name="Google Shape;541;p41"/>
          <p:cNvCxnSpPr/>
          <p:nvPr/>
        </p:nvCxnSpPr>
        <p:spPr>
          <a:xfrm>
            <a:off x="1515469" y="6449982"/>
            <a:ext cx="777013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</p:cxnSp>
      <p:sp>
        <p:nvSpPr>
          <p:cNvPr id="542" name="Google Shape;542;p41"/>
          <p:cNvSpPr txBox="1"/>
          <p:nvPr/>
        </p:nvSpPr>
        <p:spPr>
          <a:xfrm>
            <a:off x="9422175" y="6242250"/>
            <a:ext cx="1176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HUSTLE &amp; HEELS</a:t>
            </a:r>
            <a:endParaRPr/>
          </a:p>
          <a:p>
            <a:pPr algn="r"/>
            <a:r>
              <a:rPr lang="en-US" sz="700" b="1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WWW.HHLL.CO.UK</a:t>
            </a:r>
            <a:endParaRPr sz="1000" b="1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sp>
        <p:nvSpPr>
          <p:cNvPr id="543" name="Google Shape;543;p41"/>
          <p:cNvSpPr txBox="1"/>
          <p:nvPr/>
        </p:nvSpPr>
        <p:spPr>
          <a:xfrm>
            <a:off x="1515469" y="496016"/>
            <a:ext cx="2531921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PUBLIC RELATIONS VIDEO PART 3</a:t>
            </a:r>
            <a:endParaRPr sz="1050" b="1" dirty="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  <a:p>
            <a:r>
              <a:rPr lang="en-US" sz="1050" b="1" dirty="0">
                <a:solidFill>
                  <a:schemeClr val="dk1"/>
                </a:solidFill>
                <a:latin typeface="Spartan"/>
                <a:ea typeface="Spartan"/>
                <a:cs typeface="Spartan"/>
                <a:sym typeface="Spartan"/>
              </a:rPr>
              <a:t>PR STRATEGY TEMPLATE</a:t>
            </a:r>
            <a:endParaRPr sz="1050" b="1" dirty="0">
              <a:solidFill>
                <a:schemeClr val="dk1"/>
              </a:solidFill>
              <a:latin typeface="Spartan"/>
              <a:ea typeface="Spartan"/>
              <a:cs typeface="Spartan"/>
              <a:sym typeface="Spartan"/>
            </a:endParaRPr>
          </a:p>
        </p:txBody>
      </p:sp>
      <p:graphicFrame>
        <p:nvGraphicFramePr>
          <p:cNvPr id="544" name="Google Shape;544;p41"/>
          <p:cNvGraphicFramePr/>
          <p:nvPr/>
        </p:nvGraphicFramePr>
        <p:xfrm>
          <a:off x="1854548" y="1253367"/>
          <a:ext cx="8743650" cy="47757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57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560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OBJECTIVES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AUDIENCE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RESEARCH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CHANNELS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CONTENT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>
                          <a:latin typeface="Spartan"/>
                          <a:ea typeface="Spartan"/>
                          <a:cs typeface="Spartan"/>
                          <a:sym typeface="Spartan"/>
                        </a:rPr>
                        <a:t>KPI </a:t>
                      </a:r>
                      <a:endParaRPr sz="1200" b="1">
                        <a:latin typeface="Spartan"/>
                        <a:ea typeface="Spartan"/>
                        <a:cs typeface="Spartan"/>
                        <a:sym typeface="Spartan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27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Specific, measurable objectives to accomplish in an established time period</a:t>
                      </a:r>
                      <a:endParaRPr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Which customer groups will you target to achieve your objectives?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What is the key message you wish to communicate. What insights/data supports this?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Tools or channels you will use to raise awareness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What types of content/activities will you release/do to achieve this objective?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>
                          <a:solidFill>
                            <a:srgbClr val="A5A5A5"/>
                          </a:solidFill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How will you track your impact and reach?</a:t>
                      </a:r>
                      <a:endParaRPr sz="1000">
                        <a:solidFill>
                          <a:srgbClr val="A5A5A5"/>
                        </a:solidFill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9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9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9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97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Spartan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Tavares</dc:creator>
  <cp:lastModifiedBy>Jamie Tavares</cp:lastModifiedBy>
  <cp:revision>1</cp:revision>
  <dcterms:created xsi:type="dcterms:W3CDTF">2021-01-31T21:02:48Z</dcterms:created>
  <dcterms:modified xsi:type="dcterms:W3CDTF">2021-01-31T21:04:49Z</dcterms:modified>
</cp:coreProperties>
</file>