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FC2B2-526C-4464-834D-C45B24114175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1EF03-6BCB-4A52-BF4F-23044FE45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2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063FD-8AC5-430B-892F-6535C4AA2D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9B8D7-A16C-4565-AF6C-E03E4F0BE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209C7-ED84-4E9E-8861-E358784AC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339AA-E7C5-4505-8F2E-48A4DDC29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3A189-F551-4CB8-9823-0834443E8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15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C7A6A-1DCC-49D3-BB8F-64F448315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42945F-492D-4DB3-A830-EA9638596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D83A2-C676-4F97-AC40-F50418208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36BA1-A26F-438A-8416-4F6607694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781E9-B6C3-4586-A53A-982D0D7EB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37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DB3BD9-1347-476D-856C-E23B370095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7E822E-13B7-427E-927A-FD15A43931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30A0C-80F0-4DE2-9488-52DA8F546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843A4-CAFA-48D6-A65A-D92451559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95723-0FF6-4687-A0CE-13712F1BD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017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9BFD5-F649-4BCA-A89A-E7F7698CA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BAF9D-76C9-4B85-BD30-279B70F79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40315-8D76-46B3-9D0E-CC23EEEB6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23A5-2F44-4226-AFA4-996AF80BB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14D9F-11ED-4B6D-AA24-3A522A57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17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E4AD1-F92B-4E9D-879D-032C15F88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CD255-054E-4DF1-8D15-382845BA8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3E9B9-2D3F-432E-BF66-A7D97EBB5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47B96-DE85-4AB0-A1A8-9663B7171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F4CDA-2653-496A-B8DC-2B0455187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71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7079-6D5E-4E8B-9D01-079F0D9C9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282D8-720A-45BA-8419-FC83B188E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BEDCB-C26B-47B4-8D19-D030F47EAB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175D5F-3F45-414A-9119-18BF17C19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BEE679-BC0C-4E6A-9D98-2A391A860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D1CDA7-0051-4DDE-97E3-153CBBBDF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85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2E99-BD12-48CB-BF7F-322B1A35F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9667A-B6C8-4C46-A5AC-3F8747043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C3F55-4D40-4E97-83C5-3E36E336B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A20E0A-2A5A-4138-8F3C-C7B72EA9AC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230B63-2C2B-4B3D-B8D2-173D1D0488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670B4-3EF9-4432-BD67-60F58E30D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A4B836-F33A-4693-8AEF-74487BA7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9B966E-A81C-4800-BFF2-BB6BB6592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709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F9D44-D40D-408E-89EE-5280926E8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05AAE5-27F3-4A7B-B8ED-7E6C4E3C2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F2DF7F-8AF7-4D5B-A74D-C7C02D4E0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792120-D8F3-4DCD-9B8C-6FF0E2572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64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A2213D-5C49-466C-BA6F-B3961FD1B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4FA6FD-60D5-47A7-ABC8-9AF68289C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1B3666-CDB3-466C-B4E7-293304B2C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45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95EAA-3438-4F6B-8A3B-3768EC8C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DE2EE-785C-4BBB-8500-E35D54A0F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4FDD41-B44C-48BB-A0C2-3094CE811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A5C912-3322-4F7B-A2DB-D124230C0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DA4E0-AA73-4D7F-A0C7-7E99B205D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92BB7E-4190-41EC-AACA-AD0AFB8A2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31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041E0-FFC1-4859-A3F4-41B9BFF31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65052C-B479-4795-9327-28068EFBEF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589CF-5CF8-4B0D-88DD-682C3CAE9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D04E0-6C5A-43F0-9F2D-785260AD3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500FB-E7B3-44AD-8C20-13BDC3A1F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10560-FB96-4497-9C3C-942992A22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42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7E2CE-C616-45FB-91FC-8F8AF7A2F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8F782-BF23-45FA-B97C-EA0FD63E9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C94A2-C518-405C-BAAA-C3D4A5E5E7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98D66-095A-4D96-8826-62C653F07D2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5505D-4C6A-4D00-B479-9AF550ADF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E024E-8D45-40E8-9750-E5717A0B5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E767E-8304-4438-9EAA-3E2F4149F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5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3" name="Google Shape;513;p38"/>
          <p:cNvCxnSpPr/>
          <p:nvPr/>
        </p:nvCxnSpPr>
        <p:spPr>
          <a:xfrm>
            <a:off x="5233675" y="496016"/>
            <a:ext cx="5364518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514" name="Google Shape;514;p38"/>
          <p:cNvCxnSpPr/>
          <p:nvPr/>
        </p:nvCxnSpPr>
        <p:spPr>
          <a:xfrm>
            <a:off x="1515469" y="6449982"/>
            <a:ext cx="777013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515" name="Google Shape;515;p38"/>
          <p:cNvSpPr txBox="1"/>
          <p:nvPr/>
        </p:nvSpPr>
        <p:spPr>
          <a:xfrm>
            <a:off x="9285601" y="6242250"/>
            <a:ext cx="1312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US" sz="700" b="1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HUSTLE &amp; HEELS</a:t>
            </a:r>
            <a:endParaRPr/>
          </a:p>
          <a:p>
            <a:pPr algn="r"/>
            <a:r>
              <a:rPr lang="en-US" sz="700" b="1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WWW.HHLL.CO.UK</a:t>
            </a:r>
            <a:endParaRPr sz="1000" b="1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516" name="Google Shape;516;p38"/>
          <p:cNvSpPr txBox="1"/>
          <p:nvPr/>
        </p:nvSpPr>
        <p:spPr>
          <a:xfrm>
            <a:off x="1515469" y="496016"/>
            <a:ext cx="2601133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050" b="1" dirty="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PUBLIC RELATIONS VIDEO SERIES 1</a:t>
            </a:r>
            <a:endParaRPr sz="1050" b="1" dirty="0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  <a:p>
            <a:r>
              <a:rPr lang="en-US" sz="1050" b="1" dirty="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PR CHANNELS TEMPLATE</a:t>
            </a:r>
            <a:endParaRPr sz="1050" b="1" dirty="0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graphicFrame>
        <p:nvGraphicFramePr>
          <p:cNvPr id="517" name="Google Shape;517;p38"/>
          <p:cNvGraphicFramePr/>
          <p:nvPr/>
        </p:nvGraphicFramePr>
        <p:xfrm>
          <a:off x="1854549" y="1627698"/>
          <a:ext cx="8655975" cy="422470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73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PR CHANNELS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HOW WILL YOU RAISE AWARENESS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7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Media Interviews</a:t>
                      </a: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What product and services could this channel work best for and how will it benefit you?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E.G. “</a:t>
                      </a:r>
                      <a:r>
                        <a:rPr lang="en-US" sz="1000" i="1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A series of podcast interviews will help me to build rapport with people that could buy the new collection. Podcast X and Y would be good to approach and have an engaged audience I could also create a discount offer for product/service A”</a:t>
                      </a:r>
                      <a:endParaRPr sz="1000" i="1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9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96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</vt:lpstr>
      <vt:lpstr>Spartan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2</cp:revision>
  <dcterms:created xsi:type="dcterms:W3CDTF">2021-01-31T20:44:11Z</dcterms:created>
  <dcterms:modified xsi:type="dcterms:W3CDTF">2021-01-31T20:58:16Z</dcterms:modified>
</cp:coreProperties>
</file>