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467CE-FF96-48E8-B7C2-0B786E63F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72BF3D-7F14-4AD6-AF90-62DECFCB0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D1B03-376B-498C-804E-7466D69B8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63A9C-0708-42BC-B5A2-979E8A1DB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F274E-791A-4373-8971-F4B95AB68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92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369B0-BE2D-475A-99D5-C07411796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B2DB79-6E6C-4A2C-B46B-9A26AD09E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9226E-061B-4660-BE7A-82267D159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20916-59F3-488C-8B08-4B9C9E982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241B5-6FEB-4FFC-9E62-01349377D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619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78D446-4585-4041-B042-4B5A68541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E71AEB-28AA-4A7C-B50B-755CDEEC3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3F822-1035-4BA3-97B3-0A69916B6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A3DED-642B-40A9-9786-D6F737CF1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8AD36-F725-4AA3-BD39-E8B392A7A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4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F961D-36DF-41EA-AF6C-6A7F0FCCB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56D18-FC06-4782-BA3F-173A2B6F6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65045-CE3B-4F32-9BD8-A883B69D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6BF20-AAF1-4DAD-A63C-4C576E1B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3447B-DBB6-471D-AC54-4739AFCF1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71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ACAD4-66F2-4D15-BD87-AFC883FD8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AFC27-AA63-4489-B962-BF1817D5E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AACD8-7D4E-491F-8ED5-17ADCBC08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61616-0A20-4D44-9F43-24F803A7A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2F4B4-F66E-4AFB-8E4E-2945249EE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51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8090D-06CC-46F4-A0EC-58FAEEC7E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9BB9B-2886-449C-AB27-88F521D810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47224-3357-4133-9206-DD22E3ED0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62FC3-2460-4A18-A499-9B1C89AB2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1F79C-E297-4158-A54F-A861FE100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935EA-CA5A-4FE7-81DB-6E0DC12F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729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854D6-D37D-4BAD-A362-EC651A14F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05C09-8580-433C-86D9-5676C16AE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249EFF-933E-4257-8DD0-75AC9234A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E18986-B4DA-41AA-A604-5FFA3181F8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6190C8-98A5-4BAC-8359-6826D77C41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CAE065-26EE-4EF9-BF18-3588E9146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A125E2-A137-4412-A838-34D3D60D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AF5E36-96CA-4DB1-BA01-2B0E5FEAE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877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6EE95-9BF7-47AF-8C48-F8430615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7953E6-8BF0-47CE-A65D-CD2694CDC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24D4BC-E222-42AE-A350-45EC95266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5CD06D-EBF1-4A03-B429-864CFFE5B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11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ED6C43-7F65-4D95-BDDC-F9EA69C29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1A975B-1CB9-489D-9CD2-1A1179DA2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7D6EF-7E2E-4ED0-ACC8-1EDC3BB67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73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16109-859F-449B-BC27-36973B0B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552A6-7D0F-4BC6-A8D5-D2791F900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A5329E-A2D2-482D-8D67-1299F31C2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882D8-1DBE-49DC-A162-D8F82671F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01280-9225-4E45-9C26-ADE69AA83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A7869-EA53-4389-810C-EE1666B1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647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2849-1C53-4117-BD9E-8AC9C47CD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6C8113-EFB0-4153-862F-2E16177248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AB127-FC21-4E07-8D84-5F80B4CE9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956B4-E107-4A53-BA80-4C5C5FAF2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D02F35-851B-49C2-BA20-B649196EF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9CBCF-01E0-4BFC-A97C-92EB4561A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980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18D53D-500C-48FD-BD66-36D863FE0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63009-9D0F-4103-ABDA-F57FB21DF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01C9D-B83E-4595-82F4-C2722C71C9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E7095-814C-41EC-96D3-F2347C195697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7DADD-66D7-48C7-A658-4D1838150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B558E-B7FA-4133-A416-4BFA46E43A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8B970-4A5B-414E-92B5-F8E3B59DEE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34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7817" y="439411"/>
            <a:ext cx="2403222" cy="390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dirty="0">
                <a:solidFill>
                  <a:srgbClr val="933BC4"/>
                </a:solidFill>
                <a:latin typeface="League Spartan Bold"/>
                <a:cs typeface="League Spartan Bold"/>
              </a:rPr>
              <a:t>THE CUSTOMER EXPERIENCE VIDEO PART 2 </a:t>
            </a:r>
          </a:p>
          <a:p>
            <a:r>
              <a:rPr lang="en-US" sz="969" dirty="0">
                <a:solidFill>
                  <a:srgbClr val="F4CC35"/>
                </a:solidFill>
                <a:latin typeface="League Spartan Bold"/>
                <a:cs typeface="League Spartan Bold"/>
              </a:rPr>
              <a:t>4-STEP NEEDS ANALYSIS TEMPLATE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914804" y="721630"/>
            <a:ext cx="5337066" cy="0"/>
          </a:xfrm>
          <a:prstGeom prst="line">
            <a:avLst/>
          </a:prstGeom>
          <a:ln w="6350" cmpd="sng">
            <a:solidFill>
              <a:srgbClr val="933B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397926" y="3723001"/>
            <a:ext cx="3589572" cy="198290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13" name="Rectangle 12"/>
          <p:cNvSpPr/>
          <p:nvPr/>
        </p:nvSpPr>
        <p:spPr>
          <a:xfrm>
            <a:off x="2397926" y="1348574"/>
            <a:ext cx="3589572" cy="198290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 dirty="0"/>
          </a:p>
        </p:txBody>
      </p:sp>
      <p:sp>
        <p:nvSpPr>
          <p:cNvPr id="14" name="Rectangle 13"/>
          <p:cNvSpPr/>
          <p:nvPr/>
        </p:nvSpPr>
        <p:spPr>
          <a:xfrm>
            <a:off x="6387291" y="1348573"/>
            <a:ext cx="3589572" cy="198290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15" name="Rectangle 14"/>
          <p:cNvSpPr/>
          <p:nvPr/>
        </p:nvSpPr>
        <p:spPr>
          <a:xfrm>
            <a:off x="6387291" y="3723001"/>
            <a:ext cx="3589572" cy="198290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/>
          </a:p>
        </p:txBody>
      </p:sp>
      <p:sp>
        <p:nvSpPr>
          <p:cNvPr id="5" name="TextBox 4"/>
          <p:cNvSpPr txBox="1"/>
          <p:nvPr/>
        </p:nvSpPr>
        <p:spPr>
          <a:xfrm rot="16200000">
            <a:off x="2101294" y="1774682"/>
            <a:ext cx="970137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2" dirty="0">
                <a:solidFill>
                  <a:schemeClr val="bg1">
                    <a:lumMod val="50000"/>
                  </a:schemeClr>
                </a:solidFill>
                <a:latin typeface="League Spartan Bold"/>
                <a:cs typeface="League Spartan Bold"/>
              </a:rPr>
              <a:t>IDENTIFY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5981297" y="1906667"/>
            <a:ext cx="1197892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2" dirty="0">
                <a:solidFill>
                  <a:schemeClr val="bg1">
                    <a:lumMod val="50000"/>
                  </a:schemeClr>
                </a:solidFill>
                <a:latin typeface="League Spartan Bold"/>
                <a:cs typeface="League Spartan Bold"/>
              </a:rPr>
              <a:t>DISTRIBUTE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6168734" y="4086292"/>
            <a:ext cx="830933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2" dirty="0">
                <a:solidFill>
                  <a:schemeClr val="bg1">
                    <a:lumMod val="50000"/>
                  </a:schemeClr>
                </a:solidFill>
                <a:latin typeface="League Spartan Bold"/>
                <a:cs typeface="League Spartan Bold"/>
              </a:rPr>
              <a:t>CREATE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2099414" y="4143190"/>
            <a:ext cx="937949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2" dirty="0">
                <a:solidFill>
                  <a:schemeClr val="bg1">
                    <a:lumMod val="50000"/>
                  </a:schemeClr>
                </a:solidFill>
                <a:latin typeface="League Spartan Bold"/>
                <a:cs typeface="League Spartan Bold"/>
              </a:rPr>
              <a:t>COLLECT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54662" y="1414685"/>
            <a:ext cx="3130985" cy="3763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23" dirty="0">
                <a:solidFill>
                  <a:schemeClr val="bg1">
                    <a:lumMod val="50000"/>
                  </a:schemeClr>
                </a:solidFill>
                <a:latin typeface="Gill Sans"/>
                <a:cs typeface="Gill Sans"/>
              </a:rPr>
              <a:t>List the stakeholders you need to share this information with</a:t>
            </a:r>
          </a:p>
          <a:p>
            <a:r>
              <a:rPr lang="en-US" sz="923" dirty="0">
                <a:solidFill>
                  <a:schemeClr val="bg1">
                    <a:lumMod val="50000"/>
                  </a:schemeClr>
                </a:solidFill>
                <a:latin typeface="Gill Sans"/>
                <a:cs typeface="Gill Sans"/>
              </a:rPr>
              <a:t>E.G. Sales team and Content creators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54661" y="3782907"/>
            <a:ext cx="2847254" cy="3763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23" dirty="0">
                <a:solidFill>
                  <a:schemeClr val="bg1">
                    <a:lumMod val="50000"/>
                  </a:schemeClr>
                </a:solidFill>
                <a:latin typeface="Gill Sans"/>
                <a:cs typeface="Gill Sans"/>
              </a:rPr>
              <a:t>Create/update features or content that speaks to your </a:t>
            </a:r>
          </a:p>
          <a:p>
            <a:r>
              <a:rPr lang="en-US" sz="923" dirty="0">
                <a:solidFill>
                  <a:schemeClr val="bg1">
                    <a:lumMod val="50000"/>
                  </a:schemeClr>
                </a:solidFill>
                <a:latin typeface="Gill Sans"/>
                <a:cs typeface="Gill Sans"/>
              </a:rPr>
              <a:t>customers needs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38851" y="1414685"/>
            <a:ext cx="3203121" cy="3763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23" dirty="0">
                <a:solidFill>
                  <a:schemeClr val="bg1">
                    <a:lumMod val="50000"/>
                  </a:schemeClr>
                </a:solidFill>
                <a:latin typeface="Gill Sans"/>
                <a:cs typeface="Gill Sans"/>
              </a:rPr>
              <a:t>Identify what your customers need through keyword research,</a:t>
            </a:r>
          </a:p>
          <a:p>
            <a:r>
              <a:rPr lang="en-US" sz="923" dirty="0">
                <a:solidFill>
                  <a:schemeClr val="bg1">
                    <a:lumMod val="50000"/>
                  </a:schemeClr>
                </a:solidFill>
                <a:latin typeface="Gill Sans"/>
                <a:cs typeface="Gill Sans"/>
              </a:rPr>
              <a:t>Focus groups or social listening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56824" y="3782907"/>
            <a:ext cx="3199915" cy="3763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23" dirty="0">
                <a:solidFill>
                  <a:schemeClr val="bg1">
                    <a:lumMod val="50000"/>
                  </a:schemeClr>
                </a:solidFill>
                <a:latin typeface="Gill Sans"/>
                <a:cs typeface="Gill Sans"/>
              </a:rPr>
              <a:t>List significant customer feedback that details how your efforts</a:t>
            </a:r>
          </a:p>
          <a:p>
            <a:r>
              <a:rPr lang="en-US" sz="923" dirty="0">
                <a:solidFill>
                  <a:schemeClr val="bg1">
                    <a:lumMod val="50000"/>
                  </a:schemeClr>
                </a:solidFill>
                <a:latin typeface="Gill Sans"/>
                <a:cs typeface="Gill Sans"/>
              </a:rPr>
              <a:t>meet their expectations</a:t>
            </a:r>
          </a:p>
        </p:txBody>
      </p:sp>
      <p:sp>
        <p:nvSpPr>
          <p:cNvPr id="25" name="Chevron 24"/>
          <p:cNvSpPr/>
          <p:nvPr/>
        </p:nvSpPr>
        <p:spPr>
          <a:xfrm>
            <a:off x="6126761" y="2085742"/>
            <a:ext cx="130267" cy="477634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>
              <a:solidFill>
                <a:schemeClr val="tx1"/>
              </a:solidFill>
            </a:endParaRPr>
          </a:p>
        </p:txBody>
      </p:sp>
      <p:sp>
        <p:nvSpPr>
          <p:cNvPr id="27" name="Chevron 26"/>
          <p:cNvSpPr/>
          <p:nvPr/>
        </p:nvSpPr>
        <p:spPr>
          <a:xfrm flipH="1" flipV="1">
            <a:off x="6126761" y="4486661"/>
            <a:ext cx="130267" cy="477634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>
              <a:solidFill>
                <a:schemeClr val="tx1"/>
              </a:solidFill>
            </a:endParaRPr>
          </a:p>
        </p:txBody>
      </p:sp>
      <p:sp>
        <p:nvSpPr>
          <p:cNvPr id="28" name="Chevron 27"/>
          <p:cNvSpPr/>
          <p:nvPr/>
        </p:nvSpPr>
        <p:spPr>
          <a:xfrm rot="5400000" flipH="1" flipV="1">
            <a:off x="4127583" y="3313554"/>
            <a:ext cx="130267" cy="477634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>
              <a:solidFill>
                <a:schemeClr val="tx1"/>
              </a:solidFill>
            </a:endParaRPr>
          </a:p>
        </p:txBody>
      </p:sp>
      <p:sp>
        <p:nvSpPr>
          <p:cNvPr id="29" name="Chevron 28"/>
          <p:cNvSpPr/>
          <p:nvPr/>
        </p:nvSpPr>
        <p:spPr>
          <a:xfrm rot="5400000">
            <a:off x="8118365" y="3313554"/>
            <a:ext cx="130267" cy="477634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2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17882" y="2975351"/>
            <a:ext cx="292068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2" dirty="0">
                <a:solidFill>
                  <a:schemeClr val="bg1">
                    <a:lumMod val="50000"/>
                  </a:schemeClr>
                </a:solidFill>
                <a:latin typeface="League Spartan Bold"/>
                <a:cs typeface="League Spartan Bold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89659" y="2975351"/>
            <a:ext cx="292068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2" dirty="0">
                <a:solidFill>
                  <a:schemeClr val="bg1">
                    <a:lumMod val="50000"/>
                  </a:schemeClr>
                </a:solidFill>
                <a:latin typeface="League Spartan Bold"/>
                <a:cs typeface="League Spartan Bold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17882" y="5349778"/>
            <a:ext cx="292068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2" dirty="0">
                <a:solidFill>
                  <a:schemeClr val="bg1">
                    <a:lumMod val="50000"/>
                  </a:schemeClr>
                </a:solidFill>
                <a:latin typeface="League Spartan Bold"/>
                <a:cs typeface="League Spartan Bold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84380" y="5349177"/>
            <a:ext cx="292068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2" dirty="0">
                <a:solidFill>
                  <a:schemeClr val="bg1">
                    <a:lumMod val="50000"/>
                  </a:schemeClr>
                </a:solidFill>
                <a:latin typeface="League Spartan Bold"/>
                <a:cs typeface="League Spartan Bold"/>
              </a:rPr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40C5FD-75EE-5642-B476-9BB59AD9FB3C}"/>
              </a:ext>
            </a:extLst>
          </p:cNvPr>
          <p:cNvSpPr txBox="1"/>
          <p:nvPr/>
        </p:nvSpPr>
        <p:spPr>
          <a:xfrm>
            <a:off x="9358681" y="6242243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dirty="0">
                <a:solidFill>
                  <a:schemeClr val="bg1"/>
                </a:solidFill>
                <a:latin typeface="League Spartan Bold"/>
                <a:cs typeface="League Spartan Bold"/>
              </a:rPr>
              <a:t>HUSTLE &amp; HEELS</a:t>
            </a:r>
          </a:p>
          <a:p>
            <a:pPr algn="r"/>
            <a:r>
              <a:rPr lang="en-US" sz="700" dirty="0">
                <a:solidFill>
                  <a:schemeClr val="bg1"/>
                </a:solidFill>
                <a:latin typeface="League Spartan Bold"/>
                <a:cs typeface="League Spartan Bold"/>
              </a:rPr>
              <a:t>WWW.HHLL.CO.UK</a:t>
            </a:r>
            <a:endParaRPr lang="en-US" sz="1000" dirty="0">
              <a:solidFill>
                <a:schemeClr val="bg1"/>
              </a:solidFill>
              <a:latin typeface="League Spartan Bold"/>
              <a:cs typeface="League Spartan Bold"/>
            </a:endParaRPr>
          </a:p>
        </p:txBody>
      </p:sp>
    </p:spTree>
    <p:extLst>
      <p:ext uri="{BB962C8B-B14F-4D97-AF65-F5344CB8AC3E}">
        <p14:creationId xmlns:p14="http://schemas.microsoft.com/office/powerpoint/2010/main" val="3438382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</vt:lpstr>
      <vt:lpstr>League Spartan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1</cp:revision>
  <dcterms:created xsi:type="dcterms:W3CDTF">2020-07-14T23:54:17Z</dcterms:created>
  <dcterms:modified xsi:type="dcterms:W3CDTF">2020-07-14T23:55:09Z</dcterms:modified>
</cp:coreProperties>
</file>